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14E_D923123E.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25"/>
  </p:notesMasterIdLst>
  <p:handoutMasterIdLst>
    <p:handoutMasterId r:id="rId26"/>
  </p:handoutMasterIdLst>
  <p:sldIdLst>
    <p:sldId id="271" r:id="rId4"/>
    <p:sldId id="302" r:id="rId5"/>
    <p:sldId id="279" r:id="rId6"/>
    <p:sldId id="308" r:id="rId7"/>
    <p:sldId id="337" r:id="rId8"/>
    <p:sldId id="275" r:id="rId9"/>
    <p:sldId id="454" r:id="rId10"/>
    <p:sldId id="385" r:id="rId11"/>
    <p:sldId id="427" r:id="rId12"/>
    <p:sldId id="429" r:id="rId13"/>
    <p:sldId id="399" r:id="rId14"/>
    <p:sldId id="416" r:id="rId15"/>
    <p:sldId id="415" r:id="rId16"/>
    <p:sldId id="450" r:id="rId17"/>
    <p:sldId id="451" r:id="rId18"/>
    <p:sldId id="452" r:id="rId19"/>
    <p:sldId id="453" r:id="rId20"/>
    <p:sldId id="286" r:id="rId21"/>
    <p:sldId id="334" r:id="rId22"/>
    <p:sldId id="277" r:id="rId23"/>
    <p:sldId id="33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Slide Options" id="{2C3FF0B5-9BFA-46FD-93CC-F1308B35B126}">
          <p14:sldIdLst>
            <p14:sldId id="271"/>
            <p14:sldId id="302"/>
            <p14:sldId id="279"/>
            <p14:sldId id="308"/>
            <p14:sldId id="337"/>
            <p14:sldId id="275"/>
            <p14:sldId id="454"/>
            <p14:sldId id="385"/>
            <p14:sldId id="427"/>
            <p14:sldId id="429"/>
            <p14:sldId id="399"/>
            <p14:sldId id="416"/>
            <p14:sldId id="415"/>
            <p14:sldId id="450"/>
            <p14:sldId id="451"/>
            <p14:sldId id="452"/>
            <p14:sldId id="453"/>
            <p14:sldId id="286"/>
          </p14:sldIdLst>
        </p14:section>
        <p14:section name="Main Slide Options" id="{546B179E-E981-48C9-ADC5-24A13D5E9D69}">
          <p14:sldIdLst>
            <p14:sldId id="334"/>
            <p14:sldId id="277"/>
            <p14:sldId id="33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4515EC5-F86F-7BC2-D072-30F15FE81557}" name="Jennifer Ramsey" initials="" userId="S::jennifer.ramsey@tpl.org::2ca887d1-28f3-44d6-830d-f9a77ca83c9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837"/>
    <a:srgbClr val="362229"/>
    <a:srgbClr val="CFE4C5"/>
    <a:srgbClr val="CEE4C5"/>
    <a:srgbClr val="5DD8D8"/>
    <a:srgbClr val="F7931E"/>
    <a:srgbClr val="39B5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9012CC-A7DA-4266-BCBB-8C54ECB691A2}" v="17" dt="2024-07-23T18:47:31.0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79" autoAdjust="0"/>
    <p:restoredTop sz="89161" autoAdjust="0"/>
  </p:normalViewPr>
  <p:slideViewPr>
    <p:cSldViewPr snapToGrid="0">
      <p:cViewPr varScale="1">
        <p:scale>
          <a:sx n="71" d="100"/>
          <a:sy n="71" d="100"/>
        </p:scale>
        <p:origin x="1037" y="53"/>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93" d="100"/>
          <a:sy n="93" d="100"/>
        </p:scale>
        <p:origin x="2718"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handoutMaster" Target="handoutMasters/handoutMaster1.xml"/><Relationship Id="rId3" Type="http://schemas.openxmlformats.org/officeDocument/2006/relationships/slideMaster" Target="slideMasters/slideMaster1.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microsoft.com/office/2018/10/relationships/authors" Targe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comments/modernComment_14E_D923123E.xml><?xml version="1.0" encoding="utf-8"?>
<p188:cmLst xmlns:a="http://schemas.openxmlformats.org/drawingml/2006/main" xmlns:r="http://schemas.openxmlformats.org/officeDocument/2006/relationships" xmlns:p188="http://schemas.microsoft.com/office/powerpoint/2018/8/main">
  <p188:cm id="{6A0F4AAB-2356-0A46-9A04-C011844E27D3}" authorId="{44515EC5-F86F-7BC2-D072-30F15FE81557}" status="resolved" created="2023-11-13T19:13:18.738">
    <pc:sldMkLst xmlns:pc="http://schemas.microsoft.com/office/powerpoint/2013/main/command">
      <pc:docMk/>
      <pc:sldMk cId="3642954302" sldId="334"/>
    </pc:sldMkLst>
    <p188:pos x="0" y="0"/>
    <p188:txBody>
      <a:bodyPr/>
      <a:lstStyle/>
      <a:p>
        <a:r>
          <a:rPr lang="en-US"/>
          <a:t>Noting these stats will be updated in early January </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79ECB37-7EC5-40EE-83D6-4CA22EBD3F2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327E881-98CA-4A71-8DC1-F69C9E47815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2644A55-0686-4617-97E5-D1335C9CA517}" type="datetimeFigureOut">
              <a:rPr lang="en-US" smtClean="0"/>
              <a:t>7/24/2024</a:t>
            </a:fld>
            <a:endParaRPr lang="en-US"/>
          </a:p>
        </p:txBody>
      </p:sp>
      <p:sp>
        <p:nvSpPr>
          <p:cNvPr id="4" name="Footer Placeholder 3">
            <a:extLst>
              <a:ext uri="{FF2B5EF4-FFF2-40B4-BE49-F238E27FC236}">
                <a16:creationId xmlns:a16="http://schemas.microsoft.com/office/drawing/2014/main" id="{E1890588-9E15-406B-87B2-13F070D95DC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13F1AA3-9BAB-4174-A99C-83C3AC47E31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5D9460F-E9C5-400F-AB51-C0387B169337}" type="slidenum">
              <a:rPr lang="en-US" smtClean="0"/>
              <a:t>‹#›</a:t>
            </a:fld>
            <a:endParaRPr lang="en-US"/>
          </a:p>
        </p:txBody>
      </p:sp>
    </p:spTree>
    <p:extLst>
      <p:ext uri="{BB962C8B-B14F-4D97-AF65-F5344CB8AC3E}">
        <p14:creationId xmlns:p14="http://schemas.microsoft.com/office/powerpoint/2010/main" val="34822524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5DC25D-84D4-486C-9843-B94E336BFD08}" type="datetimeFigureOut">
              <a:rPr lang="en-US" smtClean="0"/>
              <a:t>7/24/2024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55AD87-973C-45F7-9018-0B732EF1B308}" type="slidenum">
              <a:rPr lang="en-US" smtClean="0"/>
              <a:t>‹#›</a:t>
            </a:fld>
            <a:endParaRPr lang="en-US"/>
          </a:p>
        </p:txBody>
      </p:sp>
    </p:spTree>
    <p:extLst>
      <p:ext uri="{BB962C8B-B14F-4D97-AF65-F5344CB8AC3E}">
        <p14:creationId xmlns:p14="http://schemas.microsoft.com/office/powerpoint/2010/main" val="13998445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55AD87-973C-45F7-9018-0B732EF1B308}" type="slidenum">
              <a:rPr lang="en-US" smtClean="0"/>
              <a:t>1</a:t>
            </a:fld>
            <a:endParaRPr lang="en-US"/>
          </a:p>
        </p:txBody>
      </p:sp>
    </p:spTree>
    <p:extLst>
      <p:ext uri="{BB962C8B-B14F-4D97-AF65-F5344CB8AC3E}">
        <p14:creationId xmlns:p14="http://schemas.microsoft.com/office/powerpoint/2010/main" val="13752192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6355AD87-973C-45F7-9018-0B732EF1B308}" type="slidenum">
              <a:rPr lang="en-US" smtClean="0"/>
              <a:t>14</a:t>
            </a:fld>
            <a:endParaRPr lang="en-US"/>
          </a:p>
        </p:txBody>
      </p:sp>
    </p:spTree>
    <p:extLst>
      <p:ext uri="{BB962C8B-B14F-4D97-AF65-F5344CB8AC3E}">
        <p14:creationId xmlns:p14="http://schemas.microsoft.com/office/powerpoint/2010/main" val="31134188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Ideally wan to identify people who traveled over 50miles, to identify ‘true’ economic impact versus economic benefits. Can leverage registration/admissions data; anonymized cell phone data; third-party tourism data providers (e.g. Longwoods).</a:t>
            </a:r>
          </a:p>
        </p:txBody>
      </p:sp>
      <p:sp>
        <p:nvSpPr>
          <p:cNvPr id="4" name="Slide Number Placeholder 3"/>
          <p:cNvSpPr>
            <a:spLocks noGrp="1"/>
          </p:cNvSpPr>
          <p:nvPr>
            <p:ph type="sldNum" sz="quarter" idx="5"/>
          </p:nvPr>
        </p:nvSpPr>
        <p:spPr/>
        <p:txBody>
          <a:bodyPr/>
          <a:lstStyle/>
          <a:p>
            <a:fld id="{6355AD87-973C-45F7-9018-0B732EF1B308}" type="slidenum">
              <a:rPr lang="en-US" smtClean="0"/>
              <a:t>15</a:t>
            </a:fld>
            <a:endParaRPr lang="en-US"/>
          </a:p>
        </p:txBody>
      </p:sp>
    </p:spTree>
    <p:extLst>
      <p:ext uri="{BB962C8B-B14F-4D97-AF65-F5344CB8AC3E}">
        <p14:creationId xmlns:p14="http://schemas.microsoft.com/office/powerpoint/2010/main" val="32698740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6355AD87-973C-45F7-9018-0B732EF1B308}" type="slidenum">
              <a:rPr lang="en-US" smtClean="0"/>
              <a:t>16</a:t>
            </a:fld>
            <a:endParaRPr lang="en-US"/>
          </a:p>
        </p:txBody>
      </p:sp>
    </p:spTree>
    <p:extLst>
      <p:ext uri="{BB962C8B-B14F-4D97-AF65-F5344CB8AC3E}">
        <p14:creationId xmlns:p14="http://schemas.microsoft.com/office/powerpoint/2010/main" val="16047022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55AD87-973C-45F7-9018-0B732EF1B308}" type="slidenum">
              <a:rPr lang="en-US" smtClean="0"/>
              <a:t>18</a:t>
            </a:fld>
            <a:endParaRPr lang="en-US"/>
          </a:p>
        </p:txBody>
      </p:sp>
    </p:spTree>
    <p:extLst>
      <p:ext uri="{BB962C8B-B14F-4D97-AF65-F5344CB8AC3E}">
        <p14:creationId xmlns:p14="http://schemas.microsoft.com/office/powerpoint/2010/main" val="1898809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55AD87-973C-45F7-9018-0B732EF1B308}" type="slidenum">
              <a:rPr lang="en-US" smtClean="0"/>
              <a:t>6</a:t>
            </a:fld>
            <a:endParaRPr lang="en-US"/>
          </a:p>
        </p:txBody>
      </p:sp>
    </p:spTree>
    <p:extLst>
      <p:ext uri="{BB962C8B-B14F-4D97-AF65-F5344CB8AC3E}">
        <p14:creationId xmlns:p14="http://schemas.microsoft.com/office/powerpoint/2010/main" val="3159898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tool analyzes a massive amount of data – 84 data sets in all – to identify parcels that would see the maximum impact for a given investment. That included demographic information, public health data, equity considerations, biodiversity and native plantings, trail and greenway connections and more.</a:t>
            </a:r>
          </a:p>
        </p:txBody>
      </p:sp>
      <p:sp>
        <p:nvSpPr>
          <p:cNvPr id="4" name="Slide Number Placeholder 3"/>
          <p:cNvSpPr>
            <a:spLocks noGrp="1"/>
          </p:cNvSpPr>
          <p:nvPr>
            <p:ph type="sldNum" sz="quarter" idx="5"/>
          </p:nvPr>
        </p:nvSpPr>
        <p:spPr/>
        <p:txBody>
          <a:bodyPr/>
          <a:lstStyle/>
          <a:p>
            <a:fld id="{6355AD87-973C-45F7-9018-0B732EF1B308}" type="slidenum">
              <a:rPr lang="en-US" smtClean="0"/>
              <a:t>7</a:t>
            </a:fld>
            <a:endParaRPr lang="en-US"/>
          </a:p>
        </p:txBody>
      </p:sp>
    </p:spTree>
    <p:extLst>
      <p:ext uri="{BB962C8B-B14F-4D97-AF65-F5344CB8AC3E}">
        <p14:creationId xmlns:p14="http://schemas.microsoft.com/office/powerpoint/2010/main" val="14505768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646464"/>
                </a:solidFill>
                <a:effectLst/>
                <a:latin typeface="open sans" panose="020B0606030504020204" pitchFamily="34" charset="0"/>
              </a:rPr>
              <a:t>Conservation Economics is the use of economics to understand the costs and benefits of sustaining natural ecosystems. Its purpose is to accomplish more widespread and lasting conservation </a:t>
            </a:r>
            <a:r>
              <a:rPr lang="en-US" b="0" i="0">
                <a:solidFill>
                  <a:srgbClr val="646464"/>
                </a:solidFill>
                <a:effectLst/>
                <a:latin typeface="open sans" panose="020B0606030504020204" pitchFamily="34" charset="0"/>
              </a:rPr>
              <a:t>by revealing </a:t>
            </a:r>
            <a:r>
              <a:rPr lang="en-US" b="0" i="0" dirty="0">
                <a:solidFill>
                  <a:srgbClr val="646464"/>
                </a:solidFill>
                <a:effectLst/>
                <a:latin typeface="open sans" panose="020B0606030504020204" pitchFamily="34" charset="0"/>
              </a:rPr>
              <a:t>its benefits and fitting it within genuine economic development.</a:t>
            </a:r>
            <a:endParaRPr lang="en-US" dirty="0"/>
          </a:p>
        </p:txBody>
      </p:sp>
      <p:sp>
        <p:nvSpPr>
          <p:cNvPr id="4" name="Slide Number Placeholder 3"/>
          <p:cNvSpPr>
            <a:spLocks noGrp="1"/>
          </p:cNvSpPr>
          <p:nvPr>
            <p:ph type="sldNum" sz="quarter" idx="5"/>
          </p:nvPr>
        </p:nvSpPr>
        <p:spPr/>
        <p:txBody>
          <a:bodyPr/>
          <a:lstStyle/>
          <a:p>
            <a:fld id="{6355AD87-973C-45F7-9018-0B732EF1B308}" type="slidenum">
              <a:rPr lang="en-US" smtClean="0"/>
              <a:t>8</a:t>
            </a:fld>
            <a:endParaRPr lang="en-US"/>
          </a:p>
        </p:txBody>
      </p:sp>
    </p:spTree>
    <p:extLst>
      <p:ext uri="{BB962C8B-B14F-4D97-AF65-F5344CB8AC3E}">
        <p14:creationId xmlns:p14="http://schemas.microsoft.com/office/powerpoint/2010/main" val="21486259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6355AD87-973C-45F7-9018-0B732EF1B308}" type="slidenum">
              <a:rPr lang="en-US" smtClean="0"/>
              <a:t>9</a:t>
            </a:fld>
            <a:endParaRPr lang="en-US"/>
          </a:p>
        </p:txBody>
      </p:sp>
    </p:spTree>
    <p:extLst>
      <p:ext uri="{BB962C8B-B14F-4D97-AF65-F5344CB8AC3E}">
        <p14:creationId xmlns:p14="http://schemas.microsoft.com/office/powerpoint/2010/main" val="1289340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6355AD87-973C-45F7-9018-0B732EF1B308}" type="slidenum">
              <a:rPr lang="en-US" smtClean="0"/>
              <a:t>10</a:t>
            </a:fld>
            <a:endParaRPr lang="en-US"/>
          </a:p>
        </p:txBody>
      </p:sp>
    </p:spTree>
    <p:extLst>
      <p:ext uri="{BB962C8B-B14F-4D97-AF65-F5344CB8AC3E}">
        <p14:creationId xmlns:p14="http://schemas.microsoft.com/office/powerpoint/2010/main" val="21058226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6355AD87-973C-45F7-9018-0B732EF1B308}" type="slidenum">
              <a:rPr lang="en-US" smtClean="0"/>
              <a:t>11</a:t>
            </a:fld>
            <a:endParaRPr lang="en-US"/>
          </a:p>
        </p:txBody>
      </p:sp>
    </p:spTree>
    <p:extLst>
      <p:ext uri="{BB962C8B-B14F-4D97-AF65-F5344CB8AC3E}">
        <p14:creationId xmlns:p14="http://schemas.microsoft.com/office/powerpoint/2010/main" val="3101464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6355AD87-973C-45F7-9018-0B732EF1B308}" type="slidenum">
              <a:rPr lang="en-US" smtClean="0"/>
              <a:t>12</a:t>
            </a:fld>
            <a:endParaRPr lang="en-US"/>
          </a:p>
        </p:txBody>
      </p:sp>
    </p:spTree>
    <p:extLst>
      <p:ext uri="{BB962C8B-B14F-4D97-AF65-F5344CB8AC3E}">
        <p14:creationId xmlns:p14="http://schemas.microsoft.com/office/powerpoint/2010/main" val="1422085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6355AD87-973C-45F7-9018-0B732EF1B308}" type="slidenum">
              <a:rPr lang="en-US" smtClean="0"/>
              <a:t>13</a:t>
            </a:fld>
            <a:endParaRPr lang="en-US"/>
          </a:p>
        </p:txBody>
      </p:sp>
    </p:spTree>
    <p:extLst>
      <p:ext uri="{BB962C8B-B14F-4D97-AF65-F5344CB8AC3E}">
        <p14:creationId xmlns:p14="http://schemas.microsoft.com/office/powerpoint/2010/main" val="2288962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_Option 1-Eart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7AFD0-D3FF-4B08-9073-61860D90DB3E}"/>
              </a:ext>
            </a:extLst>
          </p:cNvPr>
          <p:cNvSpPr>
            <a:spLocks noGrp="1"/>
          </p:cNvSpPr>
          <p:nvPr>
            <p:ph type="ctrTitle"/>
          </p:nvPr>
        </p:nvSpPr>
        <p:spPr>
          <a:xfrm>
            <a:off x="294555" y="2009227"/>
            <a:ext cx="8104094" cy="1327697"/>
          </a:xfrm>
        </p:spPr>
        <p:txBody>
          <a:bodyPr bIns="0" anchor="b">
            <a:normAutofit/>
          </a:bodyPr>
          <a:lstStyle>
            <a:lvl1pPr algn="l">
              <a:defRPr sz="3200">
                <a:solidFill>
                  <a:srgbClr val="CEE4C5"/>
                </a:solidFill>
              </a:defRPr>
            </a:lvl1pPr>
          </a:lstStyle>
          <a:p>
            <a:r>
              <a:rPr lang="en-US"/>
              <a:t>Click to edit Master title style</a:t>
            </a:r>
          </a:p>
        </p:txBody>
      </p:sp>
      <p:sp>
        <p:nvSpPr>
          <p:cNvPr id="3" name="Subtitle 2">
            <a:extLst>
              <a:ext uri="{FF2B5EF4-FFF2-40B4-BE49-F238E27FC236}">
                <a16:creationId xmlns:a16="http://schemas.microsoft.com/office/drawing/2014/main" id="{D49F979D-4905-44F0-867A-830BA81D6FDA}"/>
              </a:ext>
            </a:extLst>
          </p:cNvPr>
          <p:cNvSpPr>
            <a:spLocks noGrp="1"/>
          </p:cNvSpPr>
          <p:nvPr>
            <p:ph type="subTitle" idx="1"/>
          </p:nvPr>
        </p:nvSpPr>
        <p:spPr>
          <a:xfrm>
            <a:off x="294555" y="3369592"/>
            <a:ext cx="8104094" cy="739441"/>
          </a:xfrm>
        </p:spPr>
        <p:txBody>
          <a:bodyPr tIns="0">
            <a:normAutofit/>
          </a:bodyPr>
          <a:lstStyle>
            <a:lvl1pPr marL="0" indent="0" algn="l">
              <a:buNone/>
              <a:defRPr sz="1800">
                <a:solidFill>
                  <a:srgbClr val="39B54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063854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Cover 2_Make Your Own">
    <p:spTree>
      <p:nvGrpSpPr>
        <p:cNvPr id="1" name=""/>
        <p:cNvGrpSpPr/>
        <p:nvPr/>
      </p:nvGrpSpPr>
      <p:grpSpPr>
        <a:xfrm>
          <a:off x="0" y="0"/>
          <a:ext cx="0" cy="0"/>
          <a:chOff x="0" y="0"/>
          <a:chExt cx="0" cy="0"/>
        </a:xfrm>
      </p:grpSpPr>
      <p:pic>
        <p:nvPicPr>
          <p:cNvPr id="6" name="Picture 5" descr="A black and white background&#10;&#10;Description automatically generated">
            <a:extLst>
              <a:ext uri="{FF2B5EF4-FFF2-40B4-BE49-F238E27FC236}">
                <a16:creationId xmlns:a16="http://schemas.microsoft.com/office/drawing/2014/main" id="{9528712E-D415-DC6C-D502-A6365E53CC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694433"/>
            <a:ext cx="12192000" cy="4163567"/>
          </a:xfrm>
          <a:prstGeom prst="rect">
            <a:avLst/>
          </a:prstGeom>
        </p:spPr>
      </p:pic>
      <p:sp>
        <p:nvSpPr>
          <p:cNvPr id="2" name="Title 1">
            <a:extLst>
              <a:ext uri="{FF2B5EF4-FFF2-40B4-BE49-F238E27FC236}">
                <a16:creationId xmlns:a16="http://schemas.microsoft.com/office/drawing/2014/main" id="{C177AFD0-D3FF-4B08-9073-61860D90DB3E}"/>
              </a:ext>
            </a:extLst>
          </p:cNvPr>
          <p:cNvSpPr>
            <a:spLocks noGrp="1"/>
          </p:cNvSpPr>
          <p:nvPr>
            <p:ph type="ctrTitle"/>
          </p:nvPr>
        </p:nvSpPr>
        <p:spPr>
          <a:xfrm>
            <a:off x="680934" y="5512700"/>
            <a:ext cx="8104094" cy="739441"/>
          </a:xfrm>
        </p:spPr>
        <p:txBody>
          <a:bodyPr bIns="0" anchor="b">
            <a:normAutofit/>
          </a:bodyPr>
          <a:lstStyle>
            <a:lvl1pPr algn="l">
              <a:defRPr sz="3200">
                <a:solidFill>
                  <a:srgbClr val="362229"/>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49F979D-4905-44F0-867A-830BA81D6FDA}"/>
              </a:ext>
            </a:extLst>
          </p:cNvPr>
          <p:cNvSpPr>
            <a:spLocks noGrp="1"/>
          </p:cNvSpPr>
          <p:nvPr>
            <p:ph type="subTitle" idx="1"/>
          </p:nvPr>
        </p:nvSpPr>
        <p:spPr>
          <a:xfrm>
            <a:off x="710430" y="6252141"/>
            <a:ext cx="8074598" cy="387595"/>
          </a:xfrm>
        </p:spPr>
        <p:txBody>
          <a:bodyPr tIns="0">
            <a:normAutofit/>
          </a:bodyPr>
          <a:lstStyle>
            <a:lvl1pPr marL="0" indent="0" algn="l">
              <a:buNone/>
              <a:defRPr sz="1800">
                <a:solidFill>
                  <a:srgbClr val="00683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35" name="Picture Placeholder 34">
            <a:extLst>
              <a:ext uri="{FF2B5EF4-FFF2-40B4-BE49-F238E27FC236}">
                <a16:creationId xmlns:a16="http://schemas.microsoft.com/office/drawing/2014/main" id="{514F0C17-92DE-1D2E-1C51-E49D7A3F4C09}"/>
              </a:ext>
            </a:extLst>
          </p:cNvPr>
          <p:cNvSpPr>
            <a:spLocks noGrp="1"/>
          </p:cNvSpPr>
          <p:nvPr>
            <p:ph type="pic" sz="quarter" idx="10"/>
          </p:nvPr>
        </p:nvSpPr>
        <p:spPr>
          <a:xfrm>
            <a:off x="0" y="2"/>
            <a:ext cx="12192000" cy="5488286"/>
          </a:xfrm>
          <a:custGeom>
            <a:avLst/>
            <a:gdLst>
              <a:gd name="connsiteX0" fmla="*/ 0 w 12192000"/>
              <a:gd name="connsiteY0" fmla="*/ 0 h 5459103"/>
              <a:gd name="connsiteX1" fmla="*/ 12192000 w 12192000"/>
              <a:gd name="connsiteY1" fmla="*/ 0 h 5459103"/>
              <a:gd name="connsiteX2" fmla="*/ 12192000 w 12192000"/>
              <a:gd name="connsiteY2" fmla="*/ 2698011 h 5459103"/>
              <a:gd name="connsiteX3" fmla="*/ 12044850 w 12192000"/>
              <a:gd name="connsiteY3" fmla="*/ 2866222 h 5459103"/>
              <a:gd name="connsiteX4" fmla="*/ 5820771 w 12192000"/>
              <a:gd name="connsiteY4" fmla="*/ 5459103 h 5459103"/>
              <a:gd name="connsiteX5" fmla="*/ 0 w 12192000"/>
              <a:gd name="connsiteY5" fmla="*/ 5457506 h 5459103"/>
              <a:gd name="connsiteX0" fmla="*/ 0 w 12192000"/>
              <a:gd name="connsiteY0" fmla="*/ 0 h 5476961"/>
              <a:gd name="connsiteX1" fmla="*/ 12192000 w 12192000"/>
              <a:gd name="connsiteY1" fmla="*/ 0 h 5476961"/>
              <a:gd name="connsiteX2" fmla="*/ 12192000 w 12192000"/>
              <a:gd name="connsiteY2" fmla="*/ 2698011 h 5476961"/>
              <a:gd name="connsiteX3" fmla="*/ 12044850 w 12192000"/>
              <a:gd name="connsiteY3" fmla="*/ 2866222 h 5476961"/>
              <a:gd name="connsiteX4" fmla="*/ 5820771 w 12192000"/>
              <a:gd name="connsiteY4" fmla="*/ 5459103 h 5476961"/>
              <a:gd name="connsiteX5" fmla="*/ 0 w 12192000"/>
              <a:gd name="connsiteY5" fmla="*/ 5476961 h 5476961"/>
              <a:gd name="connsiteX6" fmla="*/ 0 w 12192000"/>
              <a:gd name="connsiteY6" fmla="*/ 0 h 5476961"/>
              <a:gd name="connsiteX0" fmla="*/ 0 w 12192000"/>
              <a:gd name="connsiteY0" fmla="*/ 0 h 5488286"/>
              <a:gd name="connsiteX1" fmla="*/ 12192000 w 12192000"/>
              <a:gd name="connsiteY1" fmla="*/ 0 h 5488286"/>
              <a:gd name="connsiteX2" fmla="*/ 12192000 w 12192000"/>
              <a:gd name="connsiteY2" fmla="*/ 2698011 h 5488286"/>
              <a:gd name="connsiteX3" fmla="*/ 12044850 w 12192000"/>
              <a:gd name="connsiteY3" fmla="*/ 2866222 h 5488286"/>
              <a:gd name="connsiteX4" fmla="*/ 5820771 w 12192000"/>
              <a:gd name="connsiteY4" fmla="*/ 5488286 h 5488286"/>
              <a:gd name="connsiteX5" fmla="*/ 0 w 12192000"/>
              <a:gd name="connsiteY5" fmla="*/ 5476961 h 5488286"/>
              <a:gd name="connsiteX6" fmla="*/ 0 w 12192000"/>
              <a:gd name="connsiteY6" fmla="*/ 0 h 548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488286">
                <a:moveTo>
                  <a:pt x="0" y="0"/>
                </a:moveTo>
                <a:lnTo>
                  <a:pt x="12192000" y="0"/>
                </a:lnTo>
                <a:lnTo>
                  <a:pt x="12192000" y="2698011"/>
                </a:lnTo>
                <a:lnTo>
                  <a:pt x="12044850" y="2866222"/>
                </a:lnTo>
                <a:cubicBezTo>
                  <a:pt x="9888019" y="5225496"/>
                  <a:pt x="6772715" y="5474786"/>
                  <a:pt x="5820771" y="5488286"/>
                </a:cubicBezTo>
                <a:lnTo>
                  <a:pt x="0" y="5476961"/>
                </a:lnTo>
                <a:lnTo>
                  <a:pt x="0" y="0"/>
                </a:lnTo>
                <a:close/>
              </a:path>
            </a:pathLst>
          </a:custGeom>
        </p:spPr>
        <p:txBody>
          <a:bodyPr wrap="square">
            <a:noAutofit/>
          </a:bodyPr>
          <a:lstStyle>
            <a:lvl1pPr>
              <a:defRPr sz="2400"/>
            </a:lvl1pPr>
          </a:lstStyle>
          <a:p>
            <a:r>
              <a:rPr lang="en-US"/>
              <a:t>Click icon to add picture</a:t>
            </a:r>
            <a:endParaRPr lang="en-US" dirty="0"/>
          </a:p>
        </p:txBody>
      </p:sp>
    </p:spTree>
    <p:extLst>
      <p:ext uri="{BB962C8B-B14F-4D97-AF65-F5344CB8AC3E}">
        <p14:creationId xmlns:p14="http://schemas.microsoft.com/office/powerpoint/2010/main" val="31333243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Cover 3_Make Your Own">
    <p:bg>
      <p:bgPr>
        <a:solidFill>
          <a:srgbClr val="CFE4C5"/>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2D9D7E7-5876-98AE-DC1C-3AC5958E1490}"/>
              </a:ext>
            </a:extLst>
          </p:cNvPr>
          <p:cNvSpPr>
            <a:spLocks noGrp="1"/>
          </p:cNvSpPr>
          <p:nvPr>
            <p:ph type="ctrTitle"/>
          </p:nvPr>
        </p:nvSpPr>
        <p:spPr>
          <a:xfrm>
            <a:off x="699041" y="3285549"/>
            <a:ext cx="4905054" cy="739441"/>
          </a:xfrm>
        </p:spPr>
        <p:txBody>
          <a:bodyPr bIns="0" anchor="b">
            <a:normAutofit/>
          </a:bodyPr>
          <a:lstStyle>
            <a:lvl1pPr algn="l">
              <a:defRPr sz="3200">
                <a:solidFill>
                  <a:srgbClr val="362229"/>
                </a:solidFill>
              </a:defRPr>
            </a:lvl1pPr>
          </a:lstStyle>
          <a:p>
            <a:r>
              <a:rPr lang="en-US"/>
              <a:t>Click to edit Master title style</a:t>
            </a:r>
          </a:p>
        </p:txBody>
      </p:sp>
      <p:sp>
        <p:nvSpPr>
          <p:cNvPr id="5" name="Subtitle 2">
            <a:extLst>
              <a:ext uri="{FF2B5EF4-FFF2-40B4-BE49-F238E27FC236}">
                <a16:creationId xmlns:a16="http://schemas.microsoft.com/office/drawing/2014/main" id="{B390107A-456B-B3EE-C642-58B10B305276}"/>
              </a:ext>
            </a:extLst>
          </p:cNvPr>
          <p:cNvSpPr>
            <a:spLocks noGrp="1"/>
          </p:cNvSpPr>
          <p:nvPr>
            <p:ph type="subTitle" idx="1"/>
          </p:nvPr>
        </p:nvSpPr>
        <p:spPr>
          <a:xfrm>
            <a:off x="728537" y="4024990"/>
            <a:ext cx="4875558" cy="387595"/>
          </a:xfrm>
        </p:spPr>
        <p:txBody>
          <a:bodyPr tIns="0">
            <a:normAutofit/>
          </a:bodyPr>
          <a:lstStyle>
            <a:lvl1pPr marL="0" indent="0" algn="l">
              <a:buNone/>
              <a:defRPr sz="18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2" name="Picture 1" descr="A picture containing text&#10;&#10;Description automatically generated">
            <a:extLst>
              <a:ext uri="{FF2B5EF4-FFF2-40B4-BE49-F238E27FC236}">
                <a16:creationId xmlns:a16="http://schemas.microsoft.com/office/drawing/2014/main" id="{41F2F04D-E8AE-D628-E25F-812939A0359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10198" cy="6858000"/>
          </a:xfrm>
          <a:prstGeom prst="rect">
            <a:avLst/>
          </a:prstGeom>
        </p:spPr>
      </p:pic>
      <p:sp>
        <p:nvSpPr>
          <p:cNvPr id="20" name="Picture Placeholder 19">
            <a:extLst>
              <a:ext uri="{FF2B5EF4-FFF2-40B4-BE49-F238E27FC236}">
                <a16:creationId xmlns:a16="http://schemas.microsoft.com/office/drawing/2014/main" id="{33DD4C13-3096-5A3F-8C52-36751EFB79FA}"/>
              </a:ext>
            </a:extLst>
          </p:cNvPr>
          <p:cNvSpPr>
            <a:spLocks noGrp="1"/>
          </p:cNvSpPr>
          <p:nvPr>
            <p:ph type="pic" sz="quarter" idx="10"/>
          </p:nvPr>
        </p:nvSpPr>
        <p:spPr>
          <a:xfrm>
            <a:off x="6072948" y="-132"/>
            <a:ext cx="6119052" cy="6858131"/>
          </a:xfrm>
          <a:custGeom>
            <a:avLst/>
            <a:gdLst>
              <a:gd name="connsiteX0" fmla="*/ 0 w 6119052"/>
              <a:gd name="connsiteY0" fmla="*/ 0 h 6858131"/>
              <a:gd name="connsiteX1" fmla="*/ 6119052 w 6119052"/>
              <a:gd name="connsiteY1" fmla="*/ 131 h 6858131"/>
              <a:gd name="connsiteX2" fmla="*/ 6119052 w 6119052"/>
              <a:gd name="connsiteY2" fmla="*/ 6858131 h 6858131"/>
              <a:gd name="connsiteX3" fmla="*/ 2287281 w 6119052"/>
              <a:gd name="connsiteY3" fmla="*/ 6854289 h 6858131"/>
              <a:gd name="connsiteX4" fmla="*/ 0 w 6119052"/>
              <a:gd name="connsiteY4" fmla="*/ 3392632 h 6858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9052" h="6858131">
                <a:moveTo>
                  <a:pt x="0" y="0"/>
                </a:moveTo>
                <a:lnTo>
                  <a:pt x="6119052" y="131"/>
                </a:lnTo>
                <a:lnTo>
                  <a:pt x="6119052" y="6858131"/>
                </a:lnTo>
                <a:lnTo>
                  <a:pt x="2287281" y="6854289"/>
                </a:lnTo>
                <a:cubicBezTo>
                  <a:pt x="2088350" y="6791536"/>
                  <a:pt x="129775" y="6129429"/>
                  <a:pt x="0" y="3392632"/>
                </a:cubicBezTo>
                <a:close/>
              </a:path>
            </a:pathLst>
          </a:custGeom>
        </p:spPr>
        <p:txBody>
          <a:bodyPr wrap="square">
            <a:noAutofit/>
          </a:bodyPr>
          <a:lstStyle>
            <a:lvl1pPr>
              <a:defRPr sz="2000"/>
            </a:lvl1pPr>
          </a:lstStyle>
          <a:p>
            <a:r>
              <a:rPr lang="en-US"/>
              <a:t>Click icon to add picture</a:t>
            </a:r>
          </a:p>
        </p:txBody>
      </p:sp>
      <p:pic>
        <p:nvPicPr>
          <p:cNvPr id="6" name="Picture 5" descr="A logo with text on it&#10;&#10;Description automatically generated">
            <a:extLst>
              <a:ext uri="{FF2B5EF4-FFF2-40B4-BE49-F238E27FC236}">
                <a16:creationId xmlns:a16="http://schemas.microsoft.com/office/drawing/2014/main" id="{942E4F51-6703-23DF-121C-3C96FE9DD3B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9041" y="241759"/>
            <a:ext cx="2883170" cy="1365391"/>
          </a:xfrm>
          <a:prstGeom prst="rect">
            <a:avLst/>
          </a:prstGeom>
        </p:spPr>
      </p:pic>
    </p:spTree>
    <p:extLst>
      <p:ext uri="{BB962C8B-B14F-4D97-AF65-F5344CB8AC3E}">
        <p14:creationId xmlns:p14="http://schemas.microsoft.com/office/powerpoint/2010/main" val="35220440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Cover 4_Make Your Ow">
    <p:bg>
      <p:bgPr>
        <a:solidFill>
          <a:srgbClr val="362229"/>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2D9D7E7-5876-98AE-DC1C-3AC5958E1490}"/>
              </a:ext>
            </a:extLst>
          </p:cNvPr>
          <p:cNvSpPr>
            <a:spLocks noGrp="1"/>
          </p:cNvSpPr>
          <p:nvPr>
            <p:ph type="ctrTitle"/>
          </p:nvPr>
        </p:nvSpPr>
        <p:spPr>
          <a:xfrm>
            <a:off x="699041" y="3285549"/>
            <a:ext cx="4905054" cy="739441"/>
          </a:xfrm>
        </p:spPr>
        <p:txBody>
          <a:bodyPr bIns="0" anchor="b">
            <a:normAutofit/>
          </a:bodyPr>
          <a:lstStyle>
            <a:lvl1pPr algn="l">
              <a:defRPr sz="3200">
                <a:solidFill>
                  <a:srgbClr val="CFE4C5"/>
                </a:solidFill>
              </a:defRPr>
            </a:lvl1pPr>
          </a:lstStyle>
          <a:p>
            <a:r>
              <a:rPr lang="en-US"/>
              <a:t>Click to edit Master title style</a:t>
            </a:r>
          </a:p>
        </p:txBody>
      </p:sp>
      <p:sp>
        <p:nvSpPr>
          <p:cNvPr id="5" name="Subtitle 2">
            <a:extLst>
              <a:ext uri="{FF2B5EF4-FFF2-40B4-BE49-F238E27FC236}">
                <a16:creationId xmlns:a16="http://schemas.microsoft.com/office/drawing/2014/main" id="{B390107A-456B-B3EE-C642-58B10B305276}"/>
              </a:ext>
            </a:extLst>
          </p:cNvPr>
          <p:cNvSpPr>
            <a:spLocks noGrp="1"/>
          </p:cNvSpPr>
          <p:nvPr>
            <p:ph type="subTitle" idx="1"/>
          </p:nvPr>
        </p:nvSpPr>
        <p:spPr>
          <a:xfrm>
            <a:off x="728537" y="4024990"/>
            <a:ext cx="4875558" cy="387595"/>
          </a:xfrm>
        </p:spPr>
        <p:txBody>
          <a:bodyPr tIns="0">
            <a:normAutofit/>
          </a:bodyPr>
          <a:lstStyle>
            <a:lvl1pPr marL="0" indent="0" algn="l">
              <a:buNone/>
              <a:defRPr sz="18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2" name="Picture 1" descr="A picture containing text&#10;&#10;Description automatically generated">
            <a:extLst>
              <a:ext uri="{FF2B5EF4-FFF2-40B4-BE49-F238E27FC236}">
                <a16:creationId xmlns:a16="http://schemas.microsoft.com/office/drawing/2014/main" id="{41F2F04D-E8AE-D628-E25F-812939A0359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10198" cy="6858000"/>
          </a:xfrm>
          <a:prstGeom prst="rect">
            <a:avLst/>
          </a:prstGeom>
        </p:spPr>
      </p:pic>
      <p:sp>
        <p:nvSpPr>
          <p:cNvPr id="20" name="Picture Placeholder 19">
            <a:extLst>
              <a:ext uri="{FF2B5EF4-FFF2-40B4-BE49-F238E27FC236}">
                <a16:creationId xmlns:a16="http://schemas.microsoft.com/office/drawing/2014/main" id="{33DD4C13-3096-5A3F-8C52-36751EFB79FA}"/>
              </a:ext>
            </a:extLst>
          </p:cNvPr>
          <p:cNvSpPr>
            <a:spLocks noGrp="1"/>
          </p:cNvSpPr>
          <p:nvPr>
            <p:ph type="pic" sz="quarter" idx="10"/>
          </p:nvPr>
        </p:nvSpPr>
        <p:spPr>
          <a:xfrm>
            <a:off x="6072948" y="-132"/>
            <a:ext cx="6119052" cy="6858131"/>
          </a:xfrm>
          <a:custGeom>
            <a:avLst/>
            <a:gdLst>
              <a:gd name="connsiteX0" fmla="*/ 0 w 6119052"/>
              <a:gd name="connsiteY0" fmla="*/ 0 h 6858131"/>
              <a:gd name="connsiteX1" fmla="*/ 6119052 w 6119052"/>
              <a:gd name="connsiteY1" fmla="*/ 131 h 6858131"/>
              <a:gd name="connsiteX2" fmla="*/ 6119052 w 6119052"/>
              <a:gd name="connsiteY2" fmla="*/ 6858131 h 6858131"/>
              <a:gd name="connsiteX3" fmla="*/ 2287281 w 6119052"/>
              <a:gd name="connsiteY3" fmla="*/ 6854289 h 6858131"/>
              <a:gd name="connsiteX4" fmla="*/ 0 w 6119052"/>
              <a:gd name="connsiteY4" fmla="*/ 3392632 h 6858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9052" h="6858131">
                <a:moveTo>
                  <a:pt x="0" y="0"/>
                </a:moveTo>
                <a:lnTo>
                  <a:pt x="6119052" y="131"/>
                </a:lnTo>
                <a:lnTo>
                  <a:pt x="6119052" y="6858131"/>
                </a:lnTo>
                <a:lnTo>
                  <a:pt x="2287281" y="6854289"/>
                </a:lnTo>
                <a:cubicBezTo>
                  <a:pt x="2088350" y="6791536"/>
                  <a:pt x="129775" y="6129429"/>
                  <a:pt x="0" y="3392632"/>
                </a:cubicBezTo>
                <a:close/>
              </a:path>
            </a:pathLst>
          </a:custGeom>
        </p:spPr>
        <p:txBody>
          <a:bodyPr wrap="square">
            <a:noAutofit/>
          </a:bodyPr>
          <a:lstStyle>
            <a:lvl1pPr>
              <a:defRPr sz="2000">
                <a:solidFill>
                  <a:schemeClr val="bg1"/>
                </a:solidFill>
              </a:defRPr>
            </a:lvl1pPr>
          </a:lstStyle>
          <a:p>
            <a:r>
              <a:rPr lang="en-US"/>
              <a:t>Click icon to add picture</a:t>
            </a:r>
            <a:endParaRPr lang="en-US" dirty="0"/>
          </a:p>
        </p:txBody>
      </p:sp>
      <p:pic>
        <p:nvPicPr>
          <p:cNvPr id="7" name="Picture 6" descr="A black background with white text&#10;&#10;Description automatically generated">
            <a:extLst>
              <a:ext uri="{FF2B5EF4-FFF2-40B4-BE49-F238E27FC236}">
                <a16:creationId xmlns:a16="http://schemas.microsoft.com/office/drawing/2014/main" id="{1A34FA92-3FAE-5BCB-25B1-7A6B88DD491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9025" y="264913"/>
            <a:ext cx="2883170" cy="1365391"/>
          </a:xfrm>
          <a:prstGeom prst="rect">
            <a:avLst/>
          </a:prstGeom>
        </p:spPr>
      </p:pic>
    </p:spTree>
    <p:extLst>
      <p:ext uri="{BB962C8B-B14F-4D97-AF65-F5344CB8AC3E}">
        <p14:creationId xmlns:p14="http://schemas.microsoft.com/office/powerpoint/2010/main" val="8646864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Content_Option 1-Moss">
    <p:bg>
      <p:bgPr>
        <a:solidFill>
          <a:srgbClr val="CEE4C5"/>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67DE8A-3C9A-1E76-3A89-CD685E74A9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23912"/>
            <a:ext cx="12192000" cy="1121664"/>
          </a:xfrm>
          <a:prstGeom prst="rect">
            <a:avLst/>
          </a:prstGeom>
        </p:spPr>
      </p:pic>
      <p:sp>
        <p:nvSpPr>
          <p:cNvPr id="7" name="Picture Placeholder 8">
            <a:extLst>
              <a:ext uri="{FF2B5EF4-FFF2-40B4-BE49-F238E27FC236}">
                <a16:creationId xmlns:a16="http://schemas.microsoft.com/office/drawing/2014/main" id="{23459FD5-23A1-4465-8CF2-EE87D50AB03F}"/>
              </a:ext>
            </a:extLst>
          </p:cNvPr>
          <p:cNvSpPr>
            <a:spLocks noGrp="1"/>
          </p:cNvSpPr>
          <p:nvPr>
            <p:ph type="pic" sz="quarter" idx="10" hasCustomPrompt="1"/>
          </p:nvPr>
        </p:nvSpPr>
        <p:spPr>
          <a:xfrm>
            <a:off x="0" y="-1"/>
            <a:ext cx="6096000" cy="6585217"/>
          </a:xfrm>
        </p:spPr>
        <p:txBody>
          <a:bodyPr/>
          <a:lstStyle>
            <a:lvl1pPr algn="ctr">
              <a:defRPr baseline="0"/>
            </a:lvl1pPr>
          </a:lstStyle>
          <a:p>
            <a:pPr marL="228600" marR="0" lvl="0" indent="-228600" algn="l" defTabSz="914400" rtl="0" eaLnBrk="1" fontAlgn="auto" latinLnBrk="0" hangingPunct="1">
              <a:lnSpc>
                <a:spcPct val="90000"/>
              </a:lnSpc>
              <a:spcBef>
                <a:spcPts val="1000"/>
              </a:spcBef>
              <a:spcAft>
                <a:spcPts val="0"/>
              </a:spcAft>
              <a:buClr>
                <a:srgbClr val="00B0F0"/>
              </a:buClr>
              <a:buSzPct val="80000"/>
              <a:buFont typeface="Arial"/>
              <a:buNone/>
              <a:tabLst/>
              <a:defRPr/>
            </a:pPr>
            <a:r>
              <a:rPr lang="en-US" dirty="0"/>
              <a:t>Drag and drop photo here</a:t>
            </a:r>
          </a:p>
        </p:txBody>
      </p:sp>
      <p:sp>
        <p:nvSpPr>
          <p:cNvPr id="13" name="Title 1">
            <a:extLst>
              <a:ext uri="{FF2B5EF4-FFF2-40B4-BE49-F238E27FC236}">
                <a16:creationId xmlns:a16="http://schemas.microsoft.com/office/drawing/2014/main" id="{0A5588EA-BF77-4FBF-B24C-30DC5458CF70}"/>
              </a:ext>
            </a:extLst>
          </p:cNvPr>
          <p:cNvSpPr>
            <a:spLocks noGrp="1"/>
          </p:cNvSpPr>
          <p:nvPr>
            <p:ph type="title"/>
          </p:nvPr>
        </p:nvSpPr>
        <p:spPr>
          <a:xfrm>
            <a:off x="6648917" y="444815"/>
            <a:ext cx="5074160" cy="1052005"/>
          </a:xfrm>
        </p:spPr>
        <p:txBody>
          <a:bodyPr anchor="b"/>
          <a:lstStyle>
            <a:lvl1pPr>
              <a:defRPr sz="3200">
                <a:solidFill>
                  <a:srgbClr val="362229"/>
                </a:solidFill>
              </a:defRPr>
            </a:lvl1pPr>
          </a:lstStyle>
          <a:p>
            <a:r>
              <a:rPr lang="en-US"/>
              <a:t>Click to edit Master title style</a:t>
            </a:r>
            <a:endParaRPr lang="en-US" dirty="0"/>
          </a:p>
        </p:txBody>
      </p:sp>
      <p:sp>
        <p:nvSpPr>
          <p:cNvPr id="14" name="Text Placeholder 3">
            <a:extLst>
              <a:ext uri="{FF2B5EF4-FFF2-40B4-BE49-F238E27FC236}">
                <a16:creationId xmlns:a16="http://schemas.microsoft.com/office/drawing/2014/main" id="{030D7A09-A9CE-49CD-AAD8-38460B65FBC7}"/>
              </a:ext>
            </a:extLst>
          </p:cNvPr>
          <p:cNvSpPr>
            <a:spLocks noGrp="1"/>
          </p:cNvSpPr>
          <p:nvPr>
            <p:ph type="body" sz="half" idx="2"/>
          </p:nvPr>
        </p:nvSpPr>
        <p:spPr>
          <a:xfrm>
            <a:off x="6648917" y="1496821"/>
            <a:ext cx="5074160" cy="315647"/>
          </a:xfrm>
        </p:spPr>
        <p:txBody>
          <a:bodyPr/>
          <a:lstStyle>
            <a:lvl1pPr marL="0" indent="0">
              <a:buNone/>
              <a:defRPr sz="1600">
                <a:solidFill>
                  <a:srgbClr val="006837"/>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Text Placeholder 2">
            <a:extLst>
              <a:ext uri="{FF2B5EF4-FFF2-40B4-BE49-F238E27FC236}">
                <a16:creationId xmlns:a16="http://schemas.microsoft.com/office/drawing/2014/main" id="{95357EEE-43DD-4569-A7E1-21E28D5CDC1C}"/>
              </a:ext>
            </a:extLst>
          </p:cNvPr>
          <p:cNvSpPr>
            <a:spLocks noGrp="1"/>
          </p:cNvSpPr>
          <p:nvPr>
            <p:ph type="body" sz="quarter" idx="13"/>
          </p:nvPr>
        </p:nvSpPr>
        <p:spPr>
          <a:xfrm>
            <a:off x="6648450" y="1812800"/>
            <a:ext cx="5075238" cy="3938904"/>
          </a:xfrm>
        </p:spPr>
        <p:txBody>
          <a:bodyPr>
            <a:normAutofit/>
          </a:bodyPr>
          <a:lstStyle>
            <a:lvl1pPr marL="0" indent="0">
              <a:buNone/>
              <a:defRPr sz="1100"/>
            </a:lvl1pPr>
          </a:lstStyle>
          <a:p>
            <a:pPr lvl="0"/>
            <a:r>
              <a:rPr lang="en-US"/>
              <a:t>Click to edit Master text styles</a:t>
            </a:r>
          </a:p>
        </p:txBody>
      </p:sp>
      <p:sp>
        <p:nvSpPr>
          <p:cNvPr id="5" name="Slide Number Placeholder 1">
            <a:extLst>
              <a:ext uri="{FF2B5EF4-FFF2-40B4-BE49-F238E27FC236}">
                <a16:creationId xmlns:a16="http://schemas.microsoft.com/office/drawing/2014/main" id="{95DEF33F-F7F9-52CB-F6FE-997A0C1ABFEF}"/>
              </a:ext>
            </a:extLst>
          </p:cNvPr>
          <p:cNvSpPr>
            <a:spLocks noGrp="1"/>
          </p:cNvSpPr>
          <p:nvPr>
            <p:ph type="sldNum" sz="quarter" idx="12"/>
          </p:nvPr>
        </p:nvSpPr>
        <p:spPr>
          <a:xfrm>
            <a:off x="458771" y="6582932"/>
            <a:ext cx="1023092" cy="202824"/>
          </a:xfrm>
          <a:prstGeom prst="rect">
            <a:avLst/>
          </a:prstGeom>
        </p:spPr>
        <p:txBody>
          <a:bodyPr/>
          <a:lstStyle>
            <a:lvl1pPr>
              <a:defRPr b="1">
                <a:solidFill>
                  <a:schemeClr val="bg2"/>
                </a:solidFill>
              </a:defRPr>
            </a:lvl1pPr>
          </a:lstStyle>
          <a:p>
            <a:fld id="{E9796C1C-A834-4009-9401-57793FE58D15}" type="slidenum">
              <a:rPr lang="en-US" sz="1000" smtClean="0"/>
              <a:pPr/>
              <a:t>‹#›</a:t>
            </a:fld>
            <a:endParaRPr lang="en-US" sz="1000" dirty="0"/>
          </a:p>
        </p:txBody>
      </p:sp>
    </p:spTree>
    <p:extLst>
      <p:ext uri="{BB962C8B-B14F-4D97-AF65-F5344CB8AC3E}">
        <p14:creationId xmlns:p14="http://schemas.microsoft.com/office/powerpoint/2010/main" val="8585894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Content_Option 2-Whi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32DF8B-2532-3E93-0564-131F5B5BF7D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23912"/>
            <a:ext cx="12192000" cy="1121664"/>
          </a:xfrm>
          <a:prstGeom prst="rect">
            <a:avLst/>
          </a:prstGeom>
        </p:spPr>
      </p:pic>
      <p:sp>
        <p:nvSpPr>
          <p:cNvPr id="8" name="Picture Placeholder 8">
            <a:extLst>
              <a:ext uri="{FF2B5EF4-FFF2-40B4-BE49-F238E27FC236}">
                <a16:creationId xmlns:a16="http://schemas.microsoft.com/office/drawing/2014/main" id="{6F1ADC6D-9F5A-4A0B-A1FC-2FF9DA2B0277}"/>
              </a:ext>
            </a:extLst>
          </p:cNvPr>
          <p:cNvSpPr>
            <a:spLocks noGrp="1"/>
          </p:cNvSpPr>
          <p:nvPr>
            <p:ph type="pic" sz="quarter" idx="10" hasCustomPrompt="1"/>
          </p:nvPr>
        </p:nvSpPr>
        <p:spPr>
          <a:xfrm>
            <a:off x="0" y="-1"/>
            <a:ext cx="6096000" cy="6585217"/>
          </a:xfrm>
        </p:spPr>
        <p:txBody>
          <a:bodyPr/>
          <a:lstStyle>
            <a:lvl1pPr algn="ctr">
              <a:defRPr baseline="0"/>
            </a:lvl1pPr>
          </a:lstStyle>
          <a:p>
            <a:pPr marL="228600" marR="0" lvl="0" indent="-228600" algn="l" defTabSz="914400" rtl="0" eaLnBrk="1" fontAlgn="auto" latinLnBrk="0" hangingPunct="1">
              <a:lnSpc>
                <a:spcPct val="90000"/>
              </a:lnSpc>
              <a:spcBef>
                <a:spcPts val="1000"/>
              </a:spcBef>
              <a:spcAft>
                <a:spcPts val="0"/>
              </a:spcAft>
              <a:buClr>
                <a:srgbClr val="00B0F0"/>
              </a:buClr>
              <a:buSzPct val="80000"/>
              <a:buFont typeface="Arial"/>
              <a:buNone/>
              <a:tabLst/>
              <a:defRPr/>
            </a:pPr>
            <a:r>
              <a:rPr lang="en-US" dirty="0"/>
              <a:t>Drag and drop photo here</a:t>
            </a:r>
          </a:p>
        </p:txBody>
      </p:sp>
      <p:sp>
        <p:nvSpPr>
          <p:cNvPr id="18" name="Title 1">
            <a:extLst>
              <a:ext uri="{FF2B5EF4-FFF2-40B4-BE49-F238E27FC236}">
                <a16:creationId xmlns:a16="http://schemas.microsoft.com/office/drawing/2014/main" id="{90030EB3-5D57-47CF-8B64-F9D1DAE91D3C}"/>
              </a:ext>
            </a:extLst>
          </p:cNvPr>
          <p:cNvSpPr>
            <a:spLocks noGrp="1"/>
          </p:cNvSpPr>
          <p:nvPr>
            <p:ph type="title"/>
          </p:nvPr>
        </p:nvSpPr>
        <p:spPr>
          <a:xfrm>
            <a:off x="6648450" y="444815"/>
            <a:ext cx="5074160" cy="1052005"/>
          </a:xfrm>
        </p:spPr>
        <p:txBody>
          <a:bodyPr anchor="b"/>
          <a:lstStyle>
            <a:lvl1pPr>
              <a:defRPr sz="3200">
                <a:solidFill>
                  <a:srgbClr val="362229"/>
                </a:solidFill>
              </a:defRPr>
            </a:lvl1pPr>
          </a:lstStyle>
          <a:p>
            <a:r>
              <a:rPr lang="en-US"/>
              <a:t>Click to edit Master title style</a:t>
            </a:r>
            <a:endParaRPr lang="en-US" dirty="0"/>
          </a:p>
        </p:txBody>
      </p:sp>
      <p:sp>
        <p:nvSpPr>
          <p:cNvPr id="19" name="Text Placeholder 3">
            <a:extLst>
              <a:ext uri="{FF2B5EF4-FFF2-40B4-BE49-F238E27FC236}">
                <a16:creationId xmlns:a16="http://schemas.microsoft.com/office/drawing/2014/main" id="{030265F1-5B0E-4BD4-BCFD-BBB4450B0FFE}"/>
              </a:ext>
            </a:extLst>
          </p:cNvPr>
          <p:cNvSpPr>
            <a:spLocks noGrp="1"/>
          </p:cNvSpPr>
          <p:nvPr>
            <p:ph type="body" sz="half" idx="2"/>
          </p:nvPr>
        </p:nvSpPr>
        <p:spPr>
          <a:xfrm>
            <a:off x="6648450" y="1496821"/>
            <a:ext cx="5074160" cy="315647"/>
          </a:xfrm>
        </p:spPr>
        <p:txBody>
          <a:bodyPr/>
          <a:lstStyle>
            <a:lvl1pPr marL="0" indent="0">
              <a:buNone/>
              <a:defRPr sz="1600">
                <a:solidFill>
                  <a:srgbClr val="006837"/>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0" name="Text Placeholder 2">
            <a:extLst>
              <a:ext uri="{FF2B5EF4-FFF2-40B4-BE49-F238E27FC236}">
                <a16:creationId xmlns:a16="http://schemas.microsoft.com/office/drawing/2014/main" id="{0006B865-7A68-47C0-A9EA-845C7B994610}"/>
              </a:ext>
            </a:extLst>
          </p:cNvPr>
          <p:cNvSpPr>
            <a:spLocks noGrp="1"/>
          </p:cNvSpPr>
          <p:nvPr>
            <p:ph type="body" sz="quarter" idx="13"/>
          </p:nvPr>
        </p:nvSpPr>
        <p:spPr>
          <a:xfrm>
            <a:off x="6648450" y="1812800"/>
            <a:ext cx="5075238" cy="3938904"/>
          </a:xfrm>
        </p:spPr>
        <p:txBody>
          <a:bodyPr>
            <a:normAutofit/>
          </a:bodyPr>
          <a:lstStyle>
            <a:lvl1pPr marL="0" indent="0">
              <a:buNone/>
              <a:defRPr sz="1100"/>
            </a:lvl1pPr>
          </a:lstStyle>
          <a:p>
            <a:pPr lvl="0"/>
            <a:r>
              <a:rPr lang="en-US"/>
              <a:t>Click to edit Master text styles</a:t>
            </a:r>
          </a:p>
        </p:txBody>
      </p:sp>
      <p:sp>
        <p:nvSpPr>
          <p:cNvPr id="9" name="Slide Number Placeholder 1">
            <a:extLst>
              <a:ext uri="{FF2B5EF4-FFF2-40B4-BE49-F238E27FC236}">
                <a16:creationId xmlns:a16="http://schemas.microsoft.com/office/drawing/2014/main" id="{E40605B3-7EE2-0C15-41A9-8D79DBA5F3B4}"/>
              </a:ext>
            </a:extLst>
          </p:cNvPr>
          <p:cNvSpPr>
            <a:spLocks noGrp="1"/>
          </p:cNvSpPr>
          <p:nvPr>
            <p:ph type="sldNum" sz="quarter" idx="12"/>
          </p:nvPr>
        </p:nvSpPr>
        <p:spPr>
          <a:xfrm>
            <a:off x="458771" y="6582932"/>
            <a:ext cx="1023092" cy="202824"/>
          </a:xfrm>
          <a:prstGeom prst="rect">
            <a:avLst/>
          </a:prstGeom>
        </p:spPr>
        <p:txBody>
          <a:bodyPr/>
          <a:lstStyle>
            <a:lvl1pPr>
              <a:defRPr b="1">
                <a:solidFill>
                  <a:schemeClr val="bg2"/>
                </a:solidFill>
              </a:defRPr>
            </a:lvl1pPr>
          </a:lstStyle>
          <a:p>
            <a:fld id="{E9796C1C-A834-4009-9401-57793FE58D15}" type="slidenum">
              <a:rPr lang="en-US" sz="1000" smtClean="0"/>
              <a:pPr/>
              <a:t>‹#›</a:t>
            </a:fld>
            <a:endParaRPr lang="en-US" sz="1000" dirty="0"/>
          </a:p>
        </p:txBody>
      </p:sp>
    </p:spTree>
    <p:extLst>
      <p:ext uri="{BB962C8B-B14F-4D97-AF65-F5344CB8AC3E}">
        <p14:creationId xmlns:p14="http://schemas.microsoft.com/office/powerpoint/2010/main" val="30921833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Photo_Option 3-Moss">
    <p:bg>
      <p:bgPr>
        <a:solidFill>
          <a:srgbClr val="CEE4C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DB55A-7397-4B82-A8BD-662C9A4FF651}"/>
              </a:ext>
            </a:extLst>
          </p:cNvPr>
          <p:cNvSpPr>
            <a:spLocks noGrp="1"/>
          </p:cNvSpPr>
          <p:nvPr>
            <p:ph type="title"/>
          </p:nvPr>
        </p:nvSpPr>
        <p:spPr>
          <a:xfrm>
            <a:off x="437662" y="444815"/>
            <a:ext cx="4334363" cy="1069975"/>
          </a:xfrm>
        </p:spPr>
        <p:txBody>
          <a:bodyPr anchor="b"/>
          <a:lstStyle>
            <a:lvl1pPr>
              <a:defRPr sz="3200">
                <a:solidFill>
                  <a:srgbClr val="362229"/>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1A6E1BC7-F849-4DFF-A940-BC094AB00E2D}"/>
              </a:ext>
            </a:extLst>
          </p:cNvPr>
          <p:cNvSpPr>
            <a:spLocks noGrp="1"/>
          </p:cNvSpPr>
          <p:nvPr>
            <p:ph type="pic" idx="1"/>
          </p:nvPr>
        </p:nvSpPr>
        <p:spPr>
          <a:xfrm>
            <a:off x="5183188" y="444815"/>
            <a:ext cx="6571150" cy="514269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65BD1B1-FD68-483C-99B5-1D051ECAEDD1}"/>
              </a:ext>
            </a:extLst>
          </p:cNvPr>
          <p:cNvSpPr>
            <a:spLocks noGrp="1"/>
          </p:cNvSpPr>
          <p:nvPr>
            <p:ph type="body" sz="half" idx="2"/>
          </p:nvPr>
        </p:nvSpPr>
        <p:spPr>
          <a:xfrm>
            <a:off x="437662" y="1514791"/>
            <a:ext cx="4334363" cy="283774"/>
          </a:xfrm>
        </p:spPr>
        <p:txBody>
          <a:bodyPr/>
          <a:lstStyle>
            <a:lvl1pPr marL="0" indent="0">
              <a:buNone/>
              <a:defRPr sz="1600">
                <a:solidFill>
                  <a:srgbClr val="006837"/>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ext Placeholder 5">
            <a:extLst>
              <a:ext uri="{FF2B5EF4-FFF2-40B4-BE49-F238E27FC236}">
                <a16:creationId xmlns:a16="http://schemas.microsoft.com/office/drawing/2014/main" id="{D5756B9B-1CB0-434A-BF43-86FACE6098AD}"/>
              </a:ext>
            </a:extLst>
          </p:cNvPr>
          <p:cNvSpPr>
            <a:spLocks noGrp="1"/>
          </p:cNvSpPr>
          <p:nvPr>
            <p:ph type="body" sz="quarter" idx="13"/>
          </p:nvPr>
        </p:nvSpPr>
        <p:spPr>
          <a:xfrm>
            <a:off x="438150" y="1798638"/>
            <a:ext cx="4333875" cy="4459287"/>
          </a:xfrm>
        </p:spPr>
        <p:txBody>
          <a:bodyPr>
            <a:normAutofit/>
          </a:bodyPr>
          <a:lstStyle>
            <a:lvl1pPr marL="0" indent="0">
              <a:buNone/>
              <a:defRPr sz="1100"/>
            </a:lvl1pPr>
          </a:lstStyle>
          <a:p>
            <a:pPr lvl="0"/>
            <a:r>
              <a:rPr lang="en-US"/>
              <a:t>Click to edit Master text styles</a:t>
            </a:r>
          </a:p>
        </p:txBody>
      </p:sp>
      <p:pic>
        <p:nvPicPr>
          <p:cNvPr id="8" name="Picture 7">
            <a:extLst>
              <a:ext uri="{FF2B5EF4-FFF2-40B4-BE49-F238E27FC236}">
                <a16:creationId xmlns:a16="http://schemas.microsoft.com/office/drawing/2014/main" id="{6DA3A0B6-6CA8-CB5F-B152-A70363AD49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23912"/>
            <a:ext cx="12192000" cy="1121664"/>
          </a:xfrm>
          <a:prstGeom prst="rect">
            <a:avLst/>
          </a:prstGeom>
        </p:spPr>
      </p:pic>
      <p:sp>
        <p:nvSpPr>
          <p:cNvPr id="10" name="Slide Number Placeholder 1">
            <a:extLst>
              <a:ext uri="{FF2B5EF4-FFF2-40B4-BE49-F238E27FC236}">
                <a16:creationId xmlns:a16="http://schemas.microsoft.com/office/drawing/2014/main" id="{BD348C98-713B-D77E-2D89-3A998777229A}"/>
              </a:ext>
            </a:extLst>
          </p:cNvPr>
          <p:cNvSpPr>
            <a:spLocks noGrp="1"/>
          </p:cNvSpPr>
          <p:nvPr>
            <p:ph type="sldNum" sz="quarter" idx="12"/>
          </p:nvPr>
        </p:nvSpPr>
        <p:spPr>
          <a:xfrm>
            <a:off x="458771" y="6582932"/>
            <a:ext cx="1023092" cy="202824"/>
          </a:xfrm>
          <a:prstGeom prst="rect">
            <a:avLst/>
          </a:prstGeom>
        </p:spPr>
        <p:txBody>
          <a:bodyPr/>
          <a:lstStyle>
            <a:lvl1pPr>
              <a:defRPr b="1">
                <a:solidFill>
                  <a:schemeClr val="bg2"/>
                </a:solidFill>
              </a:defRPr>
            </a:lvl1pPr>
          </a:lstStyle>
          <a:p>
            <a:fld id="{E9796C1C-A834-4009-9401-57793FE58D15}" type="slidenum">
              <a:rPr lang="en-US" sz="1000" smtClean="0"/>
              <a:pPr/>
              <a:t>‹#›</a:t>
            </a:fld>
            <a:endParaRPr lang="en-US" sz="1000" dirty="0"/>
          </a:p>
        </p:txBody>
      </p:sp>
    </p:spTree>
    <p:extLst>
      <p:ext uri="{BB962C8B-B14F-4D97-AF65-F5344CB8AC3E}">
        <p14:creationId xmlns:p14="http://schemas.microsoft.com/office/powerpoint/2010/main" val="4079936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Photo_Option 4-White">
    <p:bg>
      <p:bgPr>
        <a:solidFill>
          <a:schemeClr val="bg1"/>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9B2400E8-E4E7-4994-AAF0-B87320743182}"/>
              </a:ext>
            </a:extLst>
          </p:cNvPr>
          <p:cNvSpPr>
            <a:spLocks noGrp="1"/>
          </p:cNvSpPr>
          <p:nvPr>
            <p:ph type="pic" idx="1"/>
          </p:nvPr>
        </p:nvSpPr>
        <p:spPr>
          <a:xfrm>
            <a:off x="5183188" y="444815"/>
            <a:ext cx="6571150" cy="514269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2" name="Title 1">
            <a:extLst>
              <a:ext uri="{FF2B5EF4-FFF2-40B4-BE49-F238E27FC236}">
                <a16:creationId xmlns:a16="http://schemas.microsoft.com/office/drawing/2014/main" id="{83560819-68D2-4CA0-9A45-6A8CDB1BDC8E}"/>
              </a:ext>
            </a:extLst>
          </p:cNvPr>
          <p:cNvSpPr>
            <a:spLocks noGrp="1"/>
          </p:cNvSpPr>
          <p:nvPr>
            <p:ph type="title"/>
          </p:nvPr>
        </p:nvSpPr>
        <p:spPr>
          <a:xfrm>
            <a:off x="437662" y="444815"/>
            <a:ext cx="4334363" cy="1069975"/>
          </a:xfrm>
        </p:spPr>
        <p:txBody>
          <a:bodyPr anchor="b"/>
          <a:lstStyle>
            <a:lvl1pPr>
              <a:defRPr sz="3200">
                <a:solidFill>
                  <a:srgbClr val="362229"/>
                </a:solidFill>
              </a:defRPr>
            </a:lvl1pPr>
          </a:lstStyle>
          <a:p>
            <a:r>
              <a:rPr lang="en-US"/>
              <a:t>Click to edit Master title style</a:t>
            </a:r>
          </a:p>
        </p:txBody>
      </p:sp>
      <p:sp>
        <p:nvSpPr>
          <p:cNvPr id="13" name="Text Placeholder 3">
            <a:extLst>
              <a:ext uri="{FF2B5EF4-FFF2-40B4-BE49-F238E27FC236}">
                <a16:creationId xmlns:a16="http://schemas.microsoft.com/office/drawing/2014/main" id="{3FAE0814-B38E-4739-A353-CA639B3A24ED}"/>
              </a:ext>
            </a:extLst>
          </p:cNvPr>
          <p:cNvSpPr>
            <a:spLocks noGrp="1"/>
          </p:cNvSpPr>
          <p:nvPr>
            <p:ph type="body" sz="half" idx="2"/>
          </p:nvPr>
        </p:nvSpPr>
        <p:spPr>
          <a:xfrm>
            <a:off x="437662" y="1514791"/>
            <a:ext cx="4334363" cy="283774"/>
          </a:xfrm>
        </p:spPr>
        <p:txBody>
          <a:bodyPr/>
          <a:lstStyle>
            <a:lvl1pPr marL="0" indent="0">
              <a:buNone/>
              <a:defRPr sz="1600">
                <a:solidFill>
                  <a:srgbClr val="006837"/>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Text Placeholder 5">
            <a:extLst>
              <a:ext uri="{FF2B5EF4-FFF2-40B4-BE49-F238E27FC236}">
                <a16:creationId xmlns:a16="http://schemas.microsoft.com/office/drawing/2014/main" id="{1A356FF6-F0A6-4663-9B2A-76B70C895EA0}"/>
              </a:ext>
            </a:extLst>
          </p:cNvPr>
          <p:cNvSpPr>
            <a:spLocks noGrp="1"/>
          </p:cNvSpPr>
          <p:nvPr>
            <p:ph type="body" sz="quarter" idx="13"/>
          </p:nvPr>
        </p:nvSpPr>
        <p:spPr>
          <a:xfrm>
            <a:off x="437662" y="1798638"/>
            <a:ext cx="4333875" cy="4459287"/>
          </a:xfrm>
        </p:spPr>
        <p:txBody>
          <a:bodyPr>
            <a:normAutofit/>
          </a:bodyPr>
          <a:lstStyle>
            <a:lvl1pPr marL="0" indent="0">
              <a:buNone/>
              <a:defRPr sz="1100"/>
            </a:lvl1pPr>
          </a:lstStyle>
          <a:p>
            <a:pPr lvl="0"/>
            <a:r>
              <a:rPr lang="en-US"/>
              <a:t>Click to edit Master text styles</a:t>
            </a:r>
          </a:p>
        </p:txBody>
      </p:sp>
      <p:pic>
        <p:nvPicPr>
          <p:cNvPr id="4" name="Picture 3">
            <a:extLst>
              <a:ext uri="{FF2B5EF4-FFF2-40B4-BE49-F238E27FC236}">
                <a16:creationId xmlns:a16="http://schemas.microsoft.com/office/drawing/2014/main" id="{95DF8964-E326-E792-F992-291E0DDCA8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23912"/>
            <a:ext cx="12192000" cy="1121664"/>
          </a:xfrm>
          <a:prstGeom prst="rect">
            <a:avLst/>
          </a:prstGeom>
        </p:spPr>
      </p:pic>
      <p:sp>
        <p:nvSpPr>
          <p:cNvPr id="6" name="Slide Number Placeholder 1">
            <a:extLst>
              <a:ext uri="{FF2B5EF4-FFF2-40B4-BE49-F238E27FC236}">
                <a16:creationId xmlns:a16="http://schemas.microsoft.com/office/drawing/2014/main" id="{2B8C8D57-1F97-4F0B-441E-2A0A330FB72D}"/>
              </a:ext>
            </a:extLst>
          </p:cNvPr>
          <p:cNvSpPr>
            <a:spLocks noGrp="1"/>
          </p:cNvSpPr>
          <p:nvPr>
            <p:ph type="sldNum" sz="quarter" idx="12"/>
          </p:nvPr>
        </p:nvSpPr>
        <p:spPr>
          <a:xfrm>
            <a:off x="458771" y="6582932"/>
            <a:ext cx="1023092" cy="202824"/>
          </a:xfrm>
          <a:prstGeom prst="rect">
            <a:avLst/>
          </a:prstGeom>
        </p:spPr>
        <p:txBody>
          <a:bodyPr/>
          <a:lstStyle>
            <a:lvl1pPr>
              <a:defRPr b="1">
                <a:solidFill>
                  <a:schemeClr val="bg2"/>
                </a:solidFill>
              </a:defRPr>
            </a:lvl1pPr>
          </a:lstStyle>
          <a:p>
            <a:fld id="{E9796C1C-A834-4009-9401-57793FE58D15}" type="slidenum">
              <a:rPr lang="en-US" sz="1000" smtClean="0"/>
              <a:pPr/>
              <a:t>‹#›</a:t>
            </a:fld>
            <a:endParaRPr lang="en-US" sz="1000" dirty="0"/>
          </a:p>
        </p:txBody>
      </p:sp>
    </p:spTree>
    <p:extLst>
      <p:ext uri="{BB962C8B-B14F-4D97-AF65-F5344CB8AC3E}">
        <p14:creationId xmlns:p14="http://schemas.microsoft.com/office/powerpoint/2010/main" val="25947647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Photo_Option 5-Moss">
    <p:bg>
      <p:bgPr>
        <a:solidFill>
          <a:srgbClr val="CEE4C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DB55A-7397-4B82-A8BD-662C9A4FF651}"/>
              </a:ext>
            </a:extLst>
          </p:cNvPr>
          <p:cNvSpPr>
            <a:spLocks noGrp="1"/>
          </p:cNvSpPr>
          <p:nvPr>
            <p:ph type="title"/>
          </p:nvPr>
        </p:nvSpPr>
        <p:spPr>
          <a:xfrm>
            <a:off x="702896" y="394330"/>
            <a:ext cx="4334363" cy="1069975"/>
          </a:xfrm>
        </p:spPr>
        <p:txBody>
          <a:bodyPr anchor="b"/>
          <a:lstStyle>
            <a:lvl1pPr>
              <a:defRPr sz="3200">
                <a:solidFill>
                  <a:srgbClr val="362229"/>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1A6E1BC7-F849-4DFF-A940-BC094AB00E2D}"/>
              </a:ext>
            </a:extLst>
          </p:cNvPr>
          <p:cNvSpPr>
            <a:spLocks noGrp="1"/>
          </p:cNvSpPr>
          <p:nvPr>
            <p:ph type="pic" idx="1"/>
          </p:nvPr>
        </p:nvSpPr>
        <p:spPr>
          <a:xfrm>
            <a:off x="5329957" y="410521"/>
            <a:ext cx="6571150" cy="583788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65BD1B1-FD68-483C-99B5-1D051ECAEDD1}"/>
              </a:ext>
            </a:extLst>
          </p:cNvPr>
          <p:cNvSpPr>
            <a:spLocks noGrp="1"/>
          </p:cNvSpPr>
          <p:nvPr>
            <p:ph type="body" sz="half" idx="2"/>
          </p:nvPr>
        </p:nvSpPr>
        <p:spPr>
          <a:xfrm>
            <a:off x="702896" y="1464306"/>
            <a:ext cx="4334363" cy="283774"/>
          </a:xfrm>
        </p:spPr>
        <p:txBody>
          <a:bodyPr/>
          <a:lstStyle>
            <a:lvl1pPr marL="0" indent="0">
              <a:buNone/>
              <a:defRPr sz="1600">
                <a:solidFill>
                  <a:srgbClr val="006837"/>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ext Placeholder 5">
            <a:extLst>
              <a:ext uri="{FF2B5EF4-FFF2-40B4-BE49-F238E27FC236}">
                <a16:creationId xmlns:a16="http://schemas.microsoft.com/office/drawing/2014/main" id="{D5756B9B-1CB0-434A-BF43-86FACE6098AD}"/>
              </a:ext>
            </a:extLst>
          </p:cNvPr>
          <p:cNvSpPr>
            <a:spLocks noGrp="1"/>
          </p:cNvSpPr>
          <p:nvPr>
            <p:ph type="body" sz="quarter" idx="13"/>
          </p:nvPr>
        </p:nvSpPr>
        <p:spPr>
          <a:xfrm>
            <a:off x="703384" y="1748153"/>
            <a:ext cx="4333875" cy="4500248"/>
          </a:xfrm>
        </p:spPr>
        <p:txBody>
          <a:bodyPr>
            <a:normAutofit/>
          </a:bodyPr>
          <a:lstStyle>
            <a:lvl1pPr marL="0" indent="0">
              <a:buNone/>
              <a:defRPr sz="1100"/>
            </a:lvl1pPr>
          </a:lstStyle>
          <a:p>
            <a:pPr lvl="0"/>
            <a:r>
              <a:rPr lang="en-US"/>
              <a:t>Click to edit Master text styles</a:t>
            </a:r>
          </a:p>
        </p:txBody>
      </p:sp>
      <p:sp>
        <p:nvSpPr>
          <p:cNvPr id="7" name="Slide Number Placeholder 1">
            <a:extLst>
              <a:ext uri="{FF2B5EF4-FFF2-40B4-BE49-F238E27FC236}">
                <a16:creationId xmlns:a16="http://schemas.microsoft.com/office/drawing/2014/main" id="{C7341FF7-A316-BAE2-34A2-F7BB935F3796}"/>
              </a:ext>
            </a:extLst>
          </p:cNvPr>
          <p:cNvSpPr>
            <a:spLocks noGrp="1"/>
          </p:cNvSpPr>
          <p:nvPr>
            <p:ph type="sldNum" sz="quarter" idx="12"/>
          </p:nvPr>
        </p:nvSpPr>
        <p:spPr>
          <a:xfrm>
            <a:off x="437662" y="6604652"/>
            <a:ext cx="1023092" cy="202824"/>
          </a:xfrm>
          <a:prstGeom prst="rect">
            <a:avLst/>
          </a:prstGeom>
        </p:spPr>
        <p:txBody>
          <a:bodyPr/>
          <a:lstStyle>
            <a:lvl1pPr>
              <a:defRPr b="1">
                <a:solidFill>
                  <a:schemeClr val="accent1"/>
                </a:solidFill>
              </a:defRPr>
            </a:lvl1pPr>
          </a:lstStyle>
          <a:p>
            <a:fld id="{E9796C1C-A834-4009-9401-57793FE58D15}" type="slidenum">
              <a:rPr lang="en-US" sz="1000" smtClean="0"/>
              <a:pPr/>
              <a:t>‹#›</a:t>
            </a:fld>
            <a:endParaRPr lang="en-US" sz="1000"/>
          </a:p>
        </p:txBody>
      </p:sp>
      <p:pic>
        <p:nvPicPr>
          <p:cNvPr id="8" name="Picture 7" descr="A picture containing text&#10;&#10;Description automatically generated">
            <a:extLst>
              <a:ext uri="{FF2B5EF4-FFF2-40B4-BE49-F238E27FC236}">
                <a16:creationId xmlns:a16="http://schemas.microsoft.com/office/drawing/2014/main" id="{CF3EFF2D-644F-289B-DA14-0F302B7AC2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10198" cy="6858000"/>
          </a:xfrm>
          <a:prstGeom prst="rect">
            <a:avLst/>
          </a:prstGeom>
        </p:spPr>
      </p:pic>
      <p:pic>
        <p:nvPicPr>
          <p:cNvPr id="9" name="Picture 8" descr="A black background with white text&#10;&#10;Description automatically generated">
            <a:extLst>
              <a:ext uri="{FF2B5EF4-FFF2-40B4-BE49-F238E27FC236}">
                <a16:creationId xmlns:a16="http://schemas.microsoft.com/office/drawing/2014/main" id="{00D5954A-298A-1E5C-3135-24F079125AD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13937" y="6394778"/>
            <a:ext cx="1037477" cy="349386"/>
          </a:xfrm>
          <a:prstGeom prst="rect">
            <a:avLst/>
          </a:prstGeom>
        </p:spPr>
      </p:pic>
    </p:spTree>
    <p:extLst>
      <p:ext uri="{BB962C8B-B14F-4D97-AF65-F5344CB8AC3E}">
        <p14:creationId xmlns:p14="http://schemas.microsoft.com/office/powerpoint/2010/main" val="28932677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Photo_Option 6-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DB55A-7397-4B82-A8BD-662C9A4FF651}"/>
              </a:ext>
            </a:extLst>
          </p:cNvPr>
          <p:cNvSpPr>
            <a:spLocks noGrp="1"/>
          </p:cNvSpPr>
          <p:nvPr>
            <p:ph type="title"/>
          </p:nvPr>
        </p:nvSpPr>
        <p:spPr>
          <a:xfrm>
            <a:off x="702896" y="394330"/>
            <a:ext cx="4334363" cy="1069975"/>
          </a:xfrm>
        </p:spPr>
        <p:txBody>
          <a:bodyPr anchor="b"/>
          <a:lstStyle>
            <a:lvl1pPr>
              <a:defRPr sz="3200">
                <a:solidFill>
                  <a:srgbClr val="362229"/>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1A6E1BC7-F849-4DFF-A940-BC094AB00E2D}"/>
              </a:ext>
            </a:extLst>
          </p:cNvPr>
          <p:cNvSpPr>
            <a:spLocks noGrp="1"/>
          </p:cNvSpPr>
          <p:nvPr>
            <p:ph type="pic" idx="1"/>
          </p:nvPr>
        </p:nvSpPr>
        <p:spPr>
          <a:xfrm>
            <a:off x="5329957" y="410521"/>
            <a:ext cx="6571150" cy="583788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65BD1B1-FD68-483C-99B5-1D051ECAEDD1}"/>
              </a:ext>
            </a:extLst>
          </p:cNvPr>
          <p:cNvSpPr>
            <a:spLocks noGrp="1"/>
          </p:cNvSpPr>
          <p:nvPr>
            <p:ph type="body" sz="half" idx="2"/>
          </p:nvPr>
        </p:nvSpPr>
        <p:spPr>
          <a:xfrm>
            <a:off x="702896" y="1464306"/>
            <a:ext cx="4334363" cy="283774"/>
          </a:xfrm>
        </p:spPr>
        <p:txBody>
          <a:bodyPr/>
          <a:lstStyle>
            <a:lvl1pPr marL="0" indent="0">
              <a:buNone/>
              <a:defRPr sz="1600">
                <a:solidFill>
                  <a:srgbClr val="006837"/>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ext Placeholder 5">
            <a:extLst>
              <a:ext uri="{FF2B5EF4-FFF2-40B4-BE49-F238E27FC236}">
                <a16:creationId xmlns:a16="http://schemas.microsoft.com/office/drawing/2014/main" id="{D5756B9B-1CB0-434A-BF43-86FACE6098AD}"/>
              </a:ext>
            </a:extLst>
          </p:cNvPr>
          <p:cNvSpPr>
            <a:spLocks noGrp="1"/>
          </p:cNvSpPr>
          <p:nvPr>
            <p:ph type="body" sz="quarter" idx="13"/>
          </p:nvPr>
        </p:nvSpPr>
        <p:spPr>
          <a:xfrm>
            <a:off x="703384" y="1748153"/>
            <a:ext cx="4333875" cy="4500248"/>
          </a:xfrm>
        </p:spPr>
        <p:txBody>
          <a:bodyPr>
            <a:normAutofit/>
          </a:bodyPr>
          <a:lstStyle>
            <a:lvl1pPr marL="0" indent="0">
              <a:buNone/>
              <a:defRPr sz="1100"/>
            </a:lvl1pPr>
          </a:lstStyle>
          <a:p>
            <a:pPr lvl="0"/>
            <a:r>
              <a:rPr lang="en-US"/>
              <a:t>Click to edit Master text styles</a:t>
            </a:r>
          </a:p>
        </p:txBody>
      </p:sp>
      <p:sp>
        <p:nvSpPr>
          <p:cNvPr id="7" name="Slide Number Placeholder 1">
            <a:extLst>
              <a:ext uri="{FF2B5EF4-FFF2-40B4-BE49-F238E27FC236}">
                <a16:creationId xmlns:a16="http://schemas.microsoft.com/office/drawing/2014/main" id="{C7341FF7-A316-BAE2-34A2-F7BB935F3796}"/>
              </a:ext>
            </a:extLst>
          </p:cNvPr>
          <p:cNvSpPr>
            <a:spLocks noGrp="1"/>
          </p:cNvSpPr>
          <p:nvPr>
            <p:ph type="sldNum" sz="quarter" idx="12"/>
          </p:nvPr>
        </p:nvSpPr>
        <p:spPr>
          <a:xfrm>
            <a:off x="437662" y="6604652"/>
            <a:ext cx="1023092" cy="202824"/>
          </a:xfrm>
          <a:prstGeom prst="rect">
            <a:avLst/>
          </a:prstGeom>
        </p:spPr>
        <p:txBody>
          <a:bodyPr/>
          <a:lstStyle>
            <a:lvl1pPr>
              <a:defRPr b="1">
                <a:solidFill>
                  <a:schemeClr val="accent1"/>
                </a:solidFill>
              </a:defRPr>
            </a:lvl1pPr>
          </a:lstStyle>
          <a:p>
            <a:fld id="{E9796C1C-A834-4009-9401-57793FE58D15}" type="slidenum">
              <a:rPr lang="en-US" sz="1000" smtClean="0"/>
              <a:pPr/>
              <a:t>‹#›</a:t>
            </a:fld>
            <a:endParaRPr lang="en-US" sz="1000"/>
          </a:p>
        </p:txBody>
      </p:sp>
      <p:pic>
        <p:nvPicPr>
          <p:cNvPr id="8" name="Picture 7" descr="A picture containing text&#10;&#10;Description automatically generated">
            <a:extLst>
              <a:ext uri="{FF2B5EF4-FFF2-40B4-BE49-F238E27FC236}">
                <a16:creationId xmlns:a16="http://schemas.microsoft.com/office/drawing/2014/main" id="{CF3EFF2D-644F-289B-DA14-0F302B7AC2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10198" cy="6858000"/>
          </a:xfrm>
          <a:prstGeom prst="rect">
            <a:avLst/>
          </a:prstGeom>
        </p:spPr>
      </p:pic>
      <p:pic>
        <p:nvPicPr>
          <p:cNvPr id="9" name="Picture 8" descr="A black background with white text&#10;&#10;Description automatically generated">
            <a:extLst>
              <a:ext uri="{FF2B5EF4-FFF2-40B4-BE49-F238E27FC236}">
                <a16:creationId xmlns:a16="http://schemas.microsoft.com/office/drawing/2014/main" id="{1A8786CA-2B12-2029-26F4-F4531D6C17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13937" y="6394778"/>
            <a:ext cx="1037477" cy="349386"/>
          </a:xfrm>
          <a:prstGeom prst="rect">
            <a:avLst/>
          </a:prstGeom>
        </p:spPr>
      </p:pic>
    </p:spTree>
    <p:extLst>
      <p:ext uri="{BB962C8B-B14F-4D97-AF65-F5344CB8AC3E}">
        <p14:creationId xmlns:p14="http://schemas.microsoft.com/office/powerpoint/2010/main" val="3135813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lumns_Option 1-White">
    <p:spTree>
      <p:nvGrpSpPr>
        <p:cNvPr id="1" name=""/>
        <p:cNvGrpSpPr/>
        <p:nvPr/>
      </p:nvGrpSpPr>
      <p:grpSpPr>
        <a:xfrm>
          <a:off x="0" y="0"/>
          <a:ext cx="0" cy="0"/>
          <a:chOff x="0" y="0"/>
          <a:chExt cx="0" cy="0"/>
        </a:xfrm>
      </p:grpSpPr>
      <p:sp>
        <p:nvSpPr>
          <p:cNvPr id="24" name="object 11">
            <a:extLst>
              <a:ext uri="{FF2B5EF4-FFF2-40B4-BE49-F238E27FC236}">
                <a16:creationId xmlns:a16="http://schemas.microsoft.com/office/drawing/2014/main" id="{A20902F8-5B6E-4C0D-8F06-1310ED0A9CFC}"/>
              </a:ext>
            </a:extLst>
          </p:cNvPr>
          <p:cNvSpPr txBox="1"/>
          <p:nvPr userDrawn="1"/>
        </p:nvSpPr>
        <p:spPr>
          <a:xfrm>
            <a:off x="2695885" y="366037"/>
            <a:ext cx="6788150" cy="443711"/>
          </a:xfrm>
          <a:prstGeom prst="rect">
            <a:avLst/>
          </a:prstGeom>
        </p:spPr>
        <p:txBody>
          <a:bodyPr vert="horz" wrap="square" lIns="0" tIns="12700" rIns="0" bIns="0" rtlCol="0">
            <a:spAutoFit/>
          </a:bodyPr>
          <a:lstStyle/>
          <a:p>
            <a:pPr marL="12700" algn="ctr">
              <a:lnSpc>
                <a:spcPct val="100000"/>
              </a:lnSpc>
              <a:spcBef>
                <a:spcPts val="100"/>
              </a:spcBef>
              <a:tabLst>
                <a:tab pos="1426845" algn="l"/>
                <a:tab pos="2046605" algn="l"/>
                <a:tab pos="3858895" algn="l"/>
                <a:tab pos="4330065" algn="l"/>
                <a:tab pos="5002530" algn="l"/>
              </a:tabLst>
            </a:pPr>
            <a:r>
              <a:rPr lang="en-US" sz="2800" b="1" spc="0" dirty="0">
                <a:solidFill>
                  <a:srgbClr val="362229"/>
                </a:solidFill>
                <a:latin typeface="Arial" panose="020B0604020202020204" pitchFamily="34" charset="0"/>
                <a:cs typeface="Arial" panose="020B0604020202020204" pitchFamily="34" charset="0"/>
              </a:rPr>
              <a:t>Title Here</a:t>
            </a:r>
            <a:endParaRPr sz="2800" b="1" spc="0" dirty="0">
              <a:solidFill>
                <a:srgbClr val="362229"/>
              </a:solidFill>
              <a:latin typeface="Arial" panose="020B0604020202020204" pitchFamily="34" charset="0"/>
              <a:cs typeface="Arial" panose="020B0604020202020204" pitchFamily="34" charset="0"/>
            </a:endParaRPr>
          </a:p>
        </p:txBody>
      </p:sp>
      <p:sp>
        <p:nvSpPr>
          <p:cNvPr id="60" name="Picture Placeholder 59">
            <a:extLst>
              <a:ext uri="{FF2B5EF4-FFF2-40B4-BE49-F238E27FC236}">
                <a16:creationId xmlns:a16="http://schemas.microsoft.com/office/drawing/2014/main" id="{CF7E8C82-2C29-4A96-B481-579131AA4A54}"/>
              </a:ext>
            </a:extLst>
          </p:cNvPr>
          <p:cNvSpPr>
            <a:spLocks noGrp="1"/>
          </p:cNvSpPr>
          <p:nvPr>
            <p:ph type="pic" sz="quarter" idx="10"/>
          </p:nvPr>
        </p:nvSpPr>
        <p:spPr>
          <a:xfrm>
            <a:off x="1313522" y="2785398"/>
            <a:ext cx="2878137" cy="2792412"/>
          </a:xfrm>
        </p:spPr>
        <p:txBody>
          <a:bodyPr/>
          <a:lstStyle/>
          <a:p>
            <a:r>
              <a:rPr lang="en-US"/>
              <a:t>Click icon to add picture</a:t>
            </a:r>
          </a:p>
        </p:txBody>
      </p:sp>
      <p:sp>
        <p:nvSpPr>
          <p:cNvPr id="61" name="Picture Placeholder 59">
            <a:extLst>
              <a:ext uri="{FF2B5EF4-FFF2-40B4-BE49-F238E27FC236}">
                <a16:creationId xmlns:a16="http://schemas.microsoft.com/office/drawing/2014/main" id="{3DF148C2-52E5-43E6-83B4-3C18B9A66E2B}"/>
              </a:ext>
            </a:extLst>
          </p:cNvPr>
          <p:cNvSpPr>
            <a:spLocks noGrp="1"/>
          </p:cNvSpPr>
          <p:nvPr>
            <p:ph type="pic" sz="quarter" idx="11"/>
          </p:nvPr>
        </p:nvSpPr>
        <p:spPr>
          <a:xfrm>
            <a:off x="4656931" y="2785398"/>
            <a:ext cx="2859087" cy="2792412"/>
          </a:xfrm>
        </p:spPr>
        <p:txBody>
          <a:bodyPr/>
          <a:lstStyle/>
          <a:p>
            <a:r>
              <a:rPr lang="en-US"/>
              <a:t>Click icon to add picture</a:t>
            </a:r>
          </a:p>
        </p:txBody>
      </p:sp>
      <p:sp>
        <p:nvSpPr>
          <p:cNvPr id="62" name="Picture Placeholder 59">
            <a:extLst>
              <a:ext uri="{FF2B5EF4-FFF2-40B4-BE49-F238E27FC236}">
                <a16:creationId xmlns:a16="http://schemas.microsoft.com/office/drawing/2014/main" id="{8FA510C0-8E5F-4C28-9CE6-83DD6427BC44}"/>
              </a:ext>
            </a:extLst>
          </p:cNvPr>
          <p:cNvSpPr>
            <a:spLocks noGrp="1"/>
          </p:cNvSpPr>
          <p:nvPr>
            <p:ph type="pic" sz="quarter" idx="12"/>
          </p:nvPr>
        </p:nvSpPr>
        <p:spPr>
          <a:xfrm>
            <a:off x="7981289" y="2785398"/>
            <a:ext cx="2866719" cy="2792412"/>
          </a:xfrm>
        </p:spPr>
        <p:txBody>
          <a:bodyPr/>
          <a:lstStyle/>
          <a:p>
            <a:r>
              <a:rPr lang="en-US"/>
              <a:t>Click icon to add picture</a:t>
            </a:r>
          </a:p>
        </p:txBody>
      </p:sp>
      <p:sp>
        <p:nvSpPr>
          <p:cNvPr id="64" name="Text Placeholder 63">
            <a:extLst>
              <a:ext uri="{FF2B5EF4-FFF2-40B4-BE49-F238E27FC236}">
                <a16:creationId xmlns:a16="http://schemas.microsoft.com/office/drawing/2014/main" id="{B8DC1251-C412-4816-A129-81D3BA683A96}"/>
              </a:ext>
            </a:extLst>
          </p:cNvPr>
          <p:cNvSpPr>
            <a:spLocks noGrp="1"/>
          </p:cNvSpPr>
          <p:nvPr>
            <p:ph type="body" sz="quarter" idx="13"/>
          </p:nvPr>
        </p:nvSpPr>
        <p:spPr>
          <a:xfrm>
            <a:off x="1331913" y="1463275"/>
            <a:ext cx="2859087" cy="1100172"/>
          </a:xfrm>
        </p:spPr>
        <p:txBody>
          <a:bodyPr>
            <a:normAutofit/>
          </a:bodyPr>
          <a:lstStyle>
            <a:lvl1pPr marL="0" indent="0">
              <a:buNone/>
              <a:defRPr sz="1600">
                <a:solidFill>
                  <a:srgbClr val="006837"/>
                </a:solidFill>
              </a:defRPr>
            </a:lvl1pPr>
          </a:lstStyle>
          <a:p>
            <a:pPr lvl="0"/>
            <a:r>
              <a:rPr lang="en-US"/>
              <a:t>Click to edit Master text styles</a:t>
            </a:r>
          </a:p>
        </p:txBody>
      </p:sp>
      <p:sp>
        <p:nvSpPr>
          <p:cNvPr id="65" name="Text Placeholder 63">
            <a:extLst>
              <a:ext uri="{FF2B5EF4-FFF2-40B4-BE49-F238E27FC236}">
                <a16:creationId xmlns:a16="http://schemas.microsoft.com/office/drawing/2014/main" id="{772C6486-4CAC-41E7-9B23-E3C9B247C369}"/>
              </a:ext>
            </a:extLst>
          </p:cNvPr>
          <p:cNvSpPr>
            <a:spLocks noGrp="1"/>
          </p:cNvSpPr>
          <p:nvPr>
            <p:ph type="body" sz="quarter" idx="14"/>
          </p:nvPr>
        </p:nvSpPr>
        <p:spPr>
          <a:xfrm>
            <a:off x="4660417" y="1490055"/>
            <a:ext cx="2859087" cy="1100172"/>
          </a:xfrm>
        </p:spPr>
        <p:txBody>
          <a:bodyPr>
            <a:normAutofit/>
          </a:bodyPr>
          <a:lstStyle>
            <a:lvl1pPr marL="0" indent="0">
              <a:buNone/>
              <a:defRPr sz="1600">
                <a:solidFill>
                  <a:srgbClr val="006837"/>
                </a:solidFill>
              </a:defRPr>
            </a:lvl1pPr>
          </a:lstStyle>
          <a:p>
            <a:pPr lvl="0"/>
            <a:r>
              <a:rPr lang="en-US"/>
              <a:t>Click to edit Master text styles</a:t>
            </a:r>
          </a:p>
        </p:txBody>
      </p:sp>
      <p:sp>
        <p:nvSpPr>
          <p:cNvPr id="66" name="Text Placeholder 63">
            <a:extLst>
              <a:ext uri="{FF2B5EF4-FFF2-40B4-BE49-F238E27FC236}">
                <a16:creationId xmlns:a16="http://schemas.microsoft.com/office/drawing/2014/main" id="{6A763D45-2671-4DE7-8E21-CF6026AEED81}"/>
              </a:ext>
            </a:extLst>
          </p:cNvPr>
          <p:cNvSpPr>
            <a:spLocks noGrp="1"/>
          </p:cNvSpPr>
          <p:nvPr>
            <p:ph type="body" sz="quarter" idx="15"/>
          </p:nvPr>
        </p:nvSpPr>
        <p:spPr>
          <a:xfrm>
            <a:off x="7988921" y="1497657"/>
            <a:ext cx="2859087" cy="1092570"/>
          </a:xfrm>
        </p:spPr>
        <p:txBody>
          <a:bodyPr>
            <a:normAutofit/>
          </a:bodyPr>
          <a:lstStyle>
            <a:lvl1pPr marL="0" indent="0">
              <a:buNone/>
              <a:defRPr sz="1600">
                <a:solidFill>
                  <a:srgbClr val="006837"/>
                </a:solidFill>
              </a:defRPr>
            </a:lvl1pPr>
          </a:lstStyle>
          <a:p>
            <a:pPr lvl="0"/>
            <a:r>
              <a:rPr lang="en-US"/>
              <a:t>Click to edit Master text styles</a:t>
            </a:r>
          </a:p>
        </p:txBody>
      </p:sp>
      <p:sp>
        <p:nvSpPr>
          <p:cNvPr id="5" name="Text Placeholder 4">
            <a:extLst>
              <a:ext uri="{FF2B5EF4-FFF2-40B4-BE49-F238E27FC236}">
                <a16:creationId xmlns:a16="http://schemas.microsoft.com/office/drawing/2014/main" id="{7937E283-D000-0A43-21C1-D0CB5B8641E7}"/>
              </a:ext>
            </a:extLst>
          </p:cNvPr>
          <p:cNvSpPr>
            <a:spLocks noGrp="1"/>
          </p:cNvSpPr>
          <p:nvPr>
            <p:ph type="body" sz="quarter" idx="17"/>
          </p:nvPr>
        </p:nvSpPr>
        <p:spPr>
          <a:xfrm>
            <a:off x="1313522" y="1062779"/>
            <a:ext cx="2914650" cy="201612"/>
          </a:xfrm>
          <a:solidFill>
            <a:schemeClr val="accent2"/>
          </a:solidFill>
        </p:spPr>
        <p:txBody>
          <a:bodyPr anchor="ctr" anchorCtr="0">
            <a:noAutofit/>
          </a:bodyPr>
          <a:lstStyle>
            <a:lvl1pPr marL="0" indent="0" algn="ctr">
              <a:buNone/>
              <a:defRPr sz="1250" b="1">
                <a:solidFill>
                  <a:schemeClr val="bg1"/>
                </a:solidFill>
              </a:defRPr>
            </a:lvl1pPr>
          </a:lstStyle>
          <a:p>
            <a:pPr lvl="0"/>
            <a:r>
              <a:rPr lang="en-US"/>
              <a:t>Click to edit Master text styles</a:t>
            </a:r>
          </a:p>
        </p:txBody>
      </p:sp>
      <p:sp>
        <p:nvSpPr>
          <p:cNvPr id="6" name="Text Placeholder 4">
            <a:extLst>
              <a:ext uri="{FF2B5EF4-FFF2-40B4-BE49-F238E27FC236}">
                <a16:creationId xmlns:a16="http://schemas.microsoft.com/office/drawing/2014/main" id="{AE93C1DD-EC08-2752-DA29-35B046FBA96D}"/>
              </a:ext>
            </a:extLst>
          </p:cNvPr>
          <p:cNvSpPr>
            <a:spLocks noGrp="1"/>
          </p:cNvSpPr>
          <p:nvPr>
            <p:ph type="body" sz="quarter" idx="18"/>
          </p:nvPr>
        </p:nvSpPr>
        <p:spPr>
          <a:xfrm>
            <a:off x="4665372" y="1062779"/>
            <a:ext cx="2914650" cy="201612"/>
          </a:xfrm>
          <a:solidFill>
            <a:schemeClr val="accent2"/>
          </a:solidFill>
        </p:spPr>
        <p:txBody>
          <a:bodyPr anchor="ctr" anchorCtr="0">
            <a:noAutofit/>
          </a:bodyPr>
          <a:lstStyle>
            <a:lvl1pPr marL="0" indent="0" algn="ctr">
              <a:buNone/>
              <a:defRPr sz="1250" b="1">
                <a:solidFill>
                  <a:schemeClr val="bg1"/>
                </a:solidFill>
              </a:defRPr>
            </a:lvl1pPr>
          </a:lstStyle>
          <a:p>
            <a:pPr lvl="0"/>
            <a:r>
              <a:rPr lang="en-US"/>
              <a:t>Click to edit Master text styles</a:t>
            </a:r>
          </a:p>
        </p:txBody>
      </p:sp>
      <p:sp>
        <p:nvSpPr>
          <p:cNvPr id="7" name="Text Placeholder 4">
            <a:extLst>
              <a:ext uri="{FF2B5EF4-FFF2-40B4-BE49-F238E27FC236}">
                <a16:creationId xmlns:a16="http://schemas.microsoft.com/office/drawing/2014/main" id="{6C0B8C47-79AD-EC9A-DB37-12815CC947C0}"/>
              </a:ext>
            </a:extLst>
          </p:cNvPr>
          <p:cNvSpPr>
            <a:spLocks noGrp="1"/>
          </p:cNvSpPr>
          <p:nvPr>
            <p:ph type="body" sz="quarter" idx="19"/>
          </p:nvPr>
        </p:nvSpPr>
        <p:spPr>
          <a:xfrm>
            <a:off x="7988921" y="1062779"/>
            <a:ext cx="2914650" cy="201612"/>
          </a:xfrm>
          <a:solidFill>
            <a:schemeClr val="accent2"/>
          </a:solidFill>
        </p:spPr>
        <p:txBody>
          <a:bodyPr anchor="ctr" anchorCtr="0">
            <a:noAutofit/>
          </a:bodyPr>
          <a:lstStyle>
            <a:lvl1pPr marL="0" indent="0" algn="ctr">
              <a:buNone/>
              <a:defRPr sz="1250" b="1">
                <a:solidFill>
                  <a:schemeClr val="bg1"/>
                </a:solidFill>
              </a:defRPr>
            </a:lvl1pPr>
          </a:lstStyle>
          <a:p>
            <a:pPr lvl="0"/>
            <a:r>
              <a:rPr lang="en-US"/>
              <a:t>Click to edit Master text styles</a:t>
            </a:r>
          </a:p>
        </p:txBody>
      </p:sp>
      <p:pic>
        <p:nvPicPr>
          <p:cNvPr id="4" name="Picture 3">
            <a:extLst>
              <a:ext uri="{FF2B5EF4-FFF2-40B4-BE49-F238E27FC236}">
                <a16:creationId xmlns:a16="http://schemas.microsoft.com/office/drawing/2014/main" id="{E1E993ED-DE29-9841-D109-C16ED1BCE3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23912"/>
            <a:ext cx="12192000" cy="1121664"/>
          </a:xfrm>
          <a:prstGeom prst="rect">
            <a:avLst/>
          </a:prstGeom>
        </p:spPr>
      </p:pic>
      <p:sp>
        <p:nvSpPr>
          <p:cNvPr id="9" name="Slide Number Placeholder 1">
            <a:extLst>
              <a:ext uri="{FF2B5EF4-FFF2-40B4-BE49-F238E27FC236}">
                <a16:creationId xmlns:a16="http://schemas.microsoft.com/office/drawing/2014/main" id="{7685FBA5-066D-A6A6-20A4-DCDD6CE86E43}"/>
              </a:ext>
            </a:extLst>
          </p:cNvPr>
          <p:cNvSpPr>
            <a:spLocks noGrp="1"/>
          </p:cNvSpPr>
          <p:nvPr>
            <p:ph type="sldNum" sz="quarter" idx="20"/>
          </p:nvPr>
        </p:nvSpPr>
        <p:spPr>
          <a:xfrm>
            <a:off x="458771" y="6582932"/>
            <a:ext cx="1023092" cy="202824"/>
          </a:xfrm>
          <a:prstGeom prst="rect">
            <a:avLst/>
          </a:prstGeom>
        </p:spPr>
        <p:txBody>
          <a:bodyPr/>
          <a:lstStyle>
            <a:lvl1pPr>
              <a:defRPr b="1">
                <a:solidFill>
                  <a:schemeClr val="bg2"/>
                </a:solidFill>
              </a:defRPr>
            </a:lvl1pPr>
          </a:lstStyle>
          <a:p>
            <a:fld id="{E9796C1C-A834-4009-9401-57793FE58D15}" type="slidenum">
              <a:rPr lang="en-US" sz="1000" smtClean="0"/>
              <a:pPr/>
              <a:t>‹#›</a:t>
            </a:fld>
            <a:endParaRPr lang="en-US" sz="1000" dirty="0"/>
          </a:p>
        </p:txBody>
      </p:sp>
    </p:spTree>
    <p:extLst>
      <p:ext uri="{BB962C8B-B14F-4D97-AF65-F5344CB8AC3E}">
        <p14:creationId xmlns:p14="http://schemas.microsoft.com/office/powerpoint/2010/main" val="1024488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Cover_Option 2-Mos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7AFD0-D3FF-4B08-9073-61860D90DB3E}"/>
              </a:ext>
            </a:extLst>
          </p:cNvPr>
          <p:cNvSpPr>
            <a:spLocks noGrp="1"/>
          </p:cNvSpPr>
          <p:nvPr>
            <p:ph type="ctrTitle"/>
          </p:nvPr>
        </p:nvSpPr>
        <p:spPr>
          <a:xfrm>
            <a:off x="294555" y="2009227"/>
            <a:ext cx="8104094" cy="1327697"/>
          </a:xfrm>
        </p:spPr>
        <p:txBody>
          <a:bodyPr bIns="0" anchor="b">
            <a:normAutofit/>
          </a:bodyPr>
          <a:lstStyle>
            <a:lvl1pPr algn="l">
              <a:defRPr sz="3200">
                <a:solidFill>
                  <a:srgbClr val="362229"/>
                </a:solidFill>
              </a:defRPr>
            </a:lvl1pPr>
          </a:lstStyle>
          <a:p>
            <a:r>
              <a:rPr lang="en-US"/>
              <a:t>Click to edit Master title style</a:t>
            </a:r>
          </a:p>
        </p:txBody>
      </p:sp>
      <p:sp>
        <p:nvSpPr>
          <p:cNvPr id="3" name="Subtitle 2">
            <a:extLst>
              <a:ext uri="{FF2B5EF4-FFF2-40B4-BE49-F238E27FC236}">
                <a16:creationId xmlns:a16="http://schemas.microsoft.com/office/drawing/2014/main" id="{D49F979D-4905-44F0-867A-830BA81D6FDA}"/>
              </a:ext>
            </a:extLst>
          </p:cNvPr>
          <p:cNvSpPr>
            <a:spLocks noGrp="1"/>
          </p:cNvSpPr>
          <p:nvPr>
            <p:ph type="subTitle" idx="1"/>
          </p:nvPr>
        </p:nvSpPr>
        <p:spPr>
          <a:xfrm>
            <a:off x="294555" y="3369592"/>
            <a:ext cx="8104094" cy="739441"/>
          </a:xfrm>
        </p:spPr>
        <p:txBody>
          <a:bodyPr tIns="0">
            <a:normAutofit/>
          </a:bodyPr>
          <a:lstStyle>
            <a:lvl1pPr marL="0" indent="0" algn="l">
              <a:buNone/>
              <a:defRPr sz="1800">
                <a:solidFill>
                  <a:srgbClr val="00683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173158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lumns_Option 2-Moss">
    <p:bg>
      <p:bgPr>
        <a:solidFill>
          <a:srgbClr val="CEE4C5"/>
        </a:solidFill>
        <a:effectLst/>
      </p:bgPr>
    </p:bg>
    <p:spTree>
      <p:nvGrpSpPr>
        <p:cNvPr id="1" name=""/>
        <p:cNvGrpSpPr/>
        <p:nvPr/>
      </p:nvGrpSpPr>
      <p:grpSpPr>
        <a:xfrm>
          <a:off x="0" y="0"/>
          <a:ext cx="0" cy="0"/>
          <a:chOff x="0" y="0"/>
          <a:chExt cx="0" cy="0"/>
        </a:xfrm>
      </p:grpSpPr>
      <p:sp>
        <p:nvSpPr>
          <p:cNvPr id="4" name="object 11">
            <a:extLst>
              <a:ext uri="{FF2B5EF4-FFF2-40B4-BE49-F238E27FC236}">
                <a16:creationId xmlns:a16="http://schemas.microsoft.com/office/drawing/2014/main" id="{B3829858-A561-9DF7-59D5-1A507F9D5CC8}"/>
              </a:ext>
            </a:extLst>
          </p:cNvPr>
          <p:cNvSpPr txBox="1"/>
          <p:nvPr userDrawn="1"/>
        </p:nvSpPr>
        <p:spPr>
          <a:xfrm>
            <a:off x="2695885" y="366037"/>
            <a:ext cx="6788150" cy="443711"/>
          </a:xfrm>
          <a:prstGeom prst="rect">
            <a:avLst/>
          </a:prstGeom>
        </p:spPr>
        <p:txBody>
          <a:bodyPr vert="horz" wrap="square" lIns="0" tIns="12700" rIns="0" bIns="0" rtlCol="0">
            <a:spAutoFit/>
          </a:bodyPr>
          <a:lstStyle/>
          <a:p>
            <a:pPr marL="12700" algn="ctr">
              <a:lnSpc>
                <a:spcPct val="100000"/>
              </a:lnSpc>
              <a:spcBef>
                <a:spcPts val="100"/>
              </a:spcBef>
              <a:tabLst>
                <a:tab pos="1426845" algn="l"/>
                <a:tab pos="2046605" algn="l"/>
                <a:tab pos="3858895" algn="l"/>
                <a:tab pos="4330065" algn="l"/>
                <a:tab pos="5002530" algn="l"/>
              </a:tabLst>
            </a:pPr>
            <a:r>
              <a:rPr lang="en-US" sz="2800" b="1" spc="0" dirty="0">
                <a:solidFill>
                  <a:srgbClr val="362229"/>
                </a:solidFill>
                <a:latin typeface="Arial" panose="020B0604020202020204" pitchFamily="34" charset="0"/>
                <a:cs typeface="Arial" panose="020B0604020202020204" pitchFamily="34" charset="0"/>
              </a:rPr>
              <a:t>Title Here</a:t>
            </a:r>
            <a:endParaRPr sz="2800" b="1" spc="0" dirty="0">
              <a:solidFill>
                <a:srgbClr val="362229"/>
              </a:solidFill>
              <a:latin typeface="Arial" panose="020B0604020202020204" pitchFamily="34" charset="0"/>
              <a:cs typeface="Arial" panose="020B0604020202020204" pitchFamily="34" charset="0"/>
            </a:endParaRPr>
          </a:p>
        </p:txBody>
      </p:sp>
      <p:sp>
        <p:nvSpPr>
          <p:cNvPr id="5" name="Picture Placeholder 59">
            <a:extLst>
              <a:ext uri="{FF2B5EF4-FFF2-40B4-BE49-F238E27FC236}">
                <a16:creationId xmlns:a16="http://schemas.microsoft.com/office/drawing/2014/main" id="{5137A847-15CA-0EEA-8293-614DCAE47A99}"/>
              </a:ext>
            </a:extLst>
          </p:cNvPr>
          <p:cNvSpPr>
            <a:spLocks noGrp="1"/>
          </p:cNvSpPr>
          <p:nvPr>
            <p:ph type="pic" sz="quarter" idx="10"/>
          </p:nvPr>
        </p:nvSpPr>
        <p:spPr>
          <a:xfrm>
            <a:off x="1313522" y="2785398"/>
            <a:ext cx="2878137" cy="2792412"/>
          </a:xfrm>
        </p:spPr>
        <p:txBody>
          <a:bodyPr/>
          <a:lstStyle/>
          <a:p>
            <a:r>
              <a:rPr lang="en-US"/>
              <a:t>Click icon to add picture</a:t>
            </a:r>
          </a:p>
        </p:txBody>
      </p:sp>
      <p:sp>
        <p:nvSpPr>
          <p:cNvPr id="6" name="Picture Placeholder 59">
            <a:extLst>
              <a:ext uri="{FF2B5EF4-FFF2-40B4-BE49-F238E27FC236}">
                <a16:creationId xmlns:a16="http://schemas.microsoft.com/office/drawing/2014/main" id="{CF2474B9-A7E6-0027-35DF-D659C6F4B705}"/>
              </a:ext>
            </a:extLst>
          </p:cNvPr>
          <p:cNvSpPr>
            <a:spLocks noGrp="1"/>
          </p:cNvSpPr>
          <p:nvPr>
            <p:ph type="pic" sz="quarter" idx="11"/>
          </p:nvPr>
        </p:nvSpPr>
        <p:spPr>
          <a:xfrm>
            <a:off x="4656931" y="2785398"/>
            <a:ext cx="2859087" cy="2792412"/>
          </a:xfrm>
        </p:spPr>
        <p:txBody>
          <a:bodyPr/>
          <a:lstStyle/>
          <a:p>
            <a:r>
              <a:rPr lang="en-US"/>
              <a:t>Click icon to add picture</a:t>
            </a:r>
          </a:p>
        </p:txBody>
      </p:sp>
      <p:sp>
        <p:nvSpPr>
          <p:cNvPr id="7" name="Picture Placeholder 59">
            <a:extLst>
              <a:ext uri="{FF2B5EF4-FFF2-40B4-BE49-F238E27FC236}">
                <a16:creationId xmlns:a16="http://schemas.microsoft.com/office/drawing/2014/main" id="{9E622DDB-8766-D224-1876-6F83740D454D}"/>
              </a:ext>
            </a:extLst>
          </p:cNvPr>
          <p:cNvSpPr>
            <a:spLocks noGrp="1"/>
          </p:cNvSpPr>
          <p:nvPr>
            <p:ph type="pic" sz="quarter" idx="12"/>
          </p:nvPr>
        </p:nvSpPr>
        <p:spPr>
          <a:xfrm>
            <a:off x="7981289" y="2785398"/>
            <a:ext cx="2866719" cy="2792412"/>
          </a:xfrm>
        </p:spPr>
        <p:txBody>
          <a:bodyPr/>
          <a:lstStyle/>
          <a:p>
            <a:r>
              <a:rPr lang="en-US"/>
              <a:t>Click icon to add picture</a:t>
            </a:r>
          </a:p>
        </p:txBody>
      </p:sp>
      <p:sp>
        <p:nvSpPr>
          <p:cNvPr id="8" name="Text Placeholder 63">
            <a:extLst>
              <a:ext uri="{FF2B5EF4-FFF2-40B4-BE49-F238E27FC236}">
                <a16:creationId xmlns:a16="http://schemas.microsoft.com/office/drawing/2014/main" id="{FFFC79F7-8DE0-58B8-1DC9-D96A7F657907}"/>
              </a:ext>
            </a:extLst>
          </p:cNvPr>
          <p:cNvSpPr>
            <a:spLocks noGrp="1"/>
          </p:cNvSpPr>
          <p:nvPr>
            <p:ph type="body" sz="quarter" idx="13"/>
          </p:nvPr>
        </p:nvSpPr>
        <p:spPr>
          <a:xfrm>
            <a:off x="1331913" y="1463275"/>
            <a:ext cx="2859087" cy="1100172"/>
          </a:xfrm>
        </p:spPr>
        <p:txBody>
          <a:bodyPr>
            <a:normAutofit/>
          </a:bodyPr>
          <a:lstStyle>
            <a:lvl1pPr marL="0" indent="0">
              <a:buNone/>
              <a:defRPr sz="1600">
                <a:solidFill>
                  <a:srgbClr val="006837"/>
                </a:solidFill>
              </a:defRPr>
            </a:lvl1pPr>
          </a:lstStyle>
          <a:p>
            <a:pPr lvl="0"/>
            <a:r>
              <a:rPr lang="en-US"/>
              <a:t>Click to edit Master text styles</a:t>
            </a:r>
          </a:p>
        </p:txBody>
      </p:sp>
      <p:sp>
        <p:nvSpPr>
          <p:cNvPr id="9" name="Text Placeholder 63">
            <a:extLst>
              <a:ext uri="{FF2B5EF4-FFF2-40B4-BE49-F238E27FC236}">
                <a16:creationId xmlns:a16="http://schemas.microsoft.com/office/drawing/2014/main" id="{2FA6C4C3-5CA2-A7F0-A32C-DA87A506586E}"/>
              </a:ext>
            </a:extLst>
          </p:cNvPr>
          <p:cNvSpPr>
            <a:spLocks noGrp="1"/>
          </p:cNvSpPr>
          <p:nvPr>
            <p:ph type="body" sz="quarter" idx="14"/>
          </p:nvPr>
        </p:nvSpPr>
        <p:spPr>
          <a:xfrm>
            <a:off x="4660417" y="1490055"/>
            <a:ext cx="2859087" cy="1100172"/>
          </a:xfrm>
        </p:spPr>
        <p:txBody>
          <a:bodyPr>
            <a:normAutofit/>
          </a:bodyPr>
          <a:lstStyle>
            <a:lvl1pPr marL="0" indent="0">
              <a:buNone/>
              <a:defRPr sz="1600">
                <a:solidFill>
                  <a:srgbClr val="006837"/>
                </a:solidFill>
              </a:defRPr>
            </a:lvl1pPr>
          </a:lstStyle>
          <a:p>
            <a:pPr lvl="0"/>
            <a:r>
              <a:rPr lang="en-US"/>
              <a:t>Click to edit Master text styles</a:t>
            </a:r>
          </a:p>
        </p:txBody>
      </p:sp>
      <p:sp>
        <p:nvSpPr>
          <p:cNvPr id="10" name="Text Placeholder 63">
            <a:extLst>
              <a:ext uri="{FF2B5EF4-FFF2-40B4-BE49-F238E27FC236}">
                <a16:creationId xmlns:a16="http://schemas.microsoft.com/office/drawing/2014/main" id="{3A18DE6D-CEA9-2D37-1FBF-42B4DEA0A770}"/>
              </a:ext>
            </a:extLst>
          </p:cNvPr>
          <p:cNvSpPr>
            <a:spLocks noGrp="1"/>
          </p:cNvSpPr>
          <p:nvPr>
            <p:ph type="body" sz="quarter" idx="15"/>
          </p:nvPr>
        </p:nvSpPr>
        <p:spPr>
          <a:xfrm>
            <a:off x="7988921" y="1497657"/>
            <a:ext cx="2859087" cy="1092570"/>
          </a:xfrm>
        </p:spPr>
        <p:txBody>
          <a:bodyPr>
            <a:normAutofit/>
          </a:bodyPr>
          <a:lstStyle>
            <a:lvl1pPr marL="0" indent="0">
              <a:buNone/>
              <a:defRPr sz="1600">
                <a:solidFill>
                  <a:srgbClr val="006837"/>
                </a:solidFill>
              </a:defRPr>
            </a:lvl1pPr>
          </a:lstStyle>
          <a:p>
            <a:pPr lvl="0"/>
            <a:r>
              <a:rPr lang="en-US"/>
              <a:t>Click to edit Master text styles</a:t>
            </a:r>
          </a:p>
        </p:txBody>
      </p:sp>
      <p:sp>
        <p:nvSpPr>
          <p:cNvPr id="11" name="Text Placeholder 4">
            <a:extLst>
              <a:ext uri="{FF2B5EF4-FFF2-40B4-BE49-F238E27FC236}">
                <a16:creationId xmlns:a16="http://schemas.microsoft.com/office/drawing/2014/main" id="{EA7C9168-B81D-A800-0917-DCA790C8CC1E}"/>
              </a:ext>
            </a:extLst>
          </p:cNvPr>
          <p:cNvSpPr>
            <a:spLocks noGrp="1"/>
          </p:cNvSpPr>
          <p:nvPr>
            <p:ph type="body" sz="quarter" idx="17"/>
          </p:nvPr>
        </p:nvSpPr>
        <p:spPr>
          <a:xfrm>
            <a:off x="1313522" y="1062779"/>
            <a:ext cx="2914650" cy="201612"/>
          </a:xfrm>
          <a:solidFill>
            <a:schemeClr val="accent2"/>
          </a:solidFill>
        </p:spPr>
        <p:txBody>
          <a:bodyPr anchor="ctr" anchorCtr="0">
            <a:noAutofit/>
          </a:bodyPr>
          <a:lstStyle>
            <a:lvl1pPr marL="0" indent="0" algn="ctr">
              <a:buNone/>
              <a:defRPr sz="1250" b="1">
                <a:solidFill>
                  <a:schemeClr val="bg1"/>
                </a:solidFill>
              </a:defRPr>
            </a:lvl1pPr>
          </a:lstStyle>
          <a:p>
            <a:pPr lvl="0"/>
            <a:r>
              <a:rPr lang="en-US"/>
              <a:t>Click to edit Master text styles</a:t>
            </a:r>
          </a:p>
        </p:txBody>
      </p:sp>
      <p:sp>
        <p:nvSpPr>
          <p:cNvPr id="12" name="Text Placeholder 4">
            <a:extLst>
              <a:ext uri="{FF2B5EF4-FFF2-40B4-BE49-F238E27FC236}">
                <a16:creationId xmlns:a16="http://schemas.microsoft.com/office/drawing/2014/main" id="{5D046181-B9A7-D53A-DF50-8E3683407B93}"/>
              </a:ext>
            </a:extLst>
          </p:cNvPr>
          <p:cNvSpPr>
            <a:spLocks noGrp="1"/>
          </p:cNvSpPr>
          <p:nvPr>
            <p:ph type="body" sz="quarter" idx="18"/>
          </p:nvPr>
        </p:nvSpPr>
        <p:spPr>
          <a:xfrm>
            <a:off x="4665372" y="1062779"/>
            <a:ext cx="2914650" cy="201612"/>
          </a:xfrm>
          <a:solidFill>
            <a:schemeClr val="accent2"/>
          </a:solidFill>
        </p:spPr>
        <p:txBody>
          <a:bodyPr anchor="ctr" anchorCtr="0">
            <a:noAutofit/>
          </a:bodyPr>
          <a:lstStyle>
            <a:lvl1pPr marL="0" indent="0" algn="ctr">
              <a:buNone/>
              <a:defRPr sz="1250" b="1">
                <a:solidFill>
                  <a:schemeClr val="bg1"/>
                </a:solidFill>
              </a:defRPr>
            </a:lvl1pPr>
          </a:lstStyle>
          <a:p>
            <a:pPr lvl="0"/>
            <a:r>
              <a:rPr lang="en-US"/>
              <a:t>Click to edit Master text styles</a:t>
            </a:r>
          </a:p>
        </p:txBody>
      </p:sp>
      <p:sp>
        <p:nvSpPr>
          <p:cNvPr id="13" name="Text Placeholder 4">
            <a:extLst>
              <a:ext uri="{FF2B5EF4-FFF2-40B4-BE49-F238E27FC236}">
                <a16:creationId xmlns:a16="http://schemas.microsoft.com/office/drawing/2014/main" id="{38A1BFB6-D7F6-6B2B-49D6-DA8A64C8125E}"/>
              </a:ext>
            </a:extLst>
          </p:cNvPr>
          <p:cNvSpPr>
            <a:spLocks noGrp="1"/>
          </p:cNvSpPr>
          <p:nvPr>
            <p:ph type="body" sz="quarter" idx="19"/>
          </p:nvPr>
        </p:nvSpPr>
        <p:spPr>
          <a:xfrm>
            <a:off x="7988921" y="1062779"/>
            <a:ext cx="2914650" cy="201612"/>
          </a:xfrm>
          <a:solidFill>
            <a:schemeClr val="accent2"/>
          </a:solidFill>
        </p:spPr>
        <p:txBody>
          <a:bodyPr anchor="ctr" anchorCtr="0">
            <a:noAutofit/>
          </a:bodyPr>
          <a:lstStyle>
            <a:lvl1pPr marL="0" indent="0" algn="ctr">
              <a:buNone/>
              <a:defRPr sz="1250" b="1">
                <a:solidFill>
                  <a:schemeClr val="bg1"/>
                </a:solidFill>
              </a:defRPr>
            </a:lvl1pPr>
          </a:lstStyle>
          <a:p>
            <a:pPr lvl="0"/>
            <a:r>
              <a:rPr lang="en-US"/>
              <a:t>Click to edit Master text styles</a:t>
            </a:r>
          </a:p>
        </p:txBody>
      </p:sp>
      <p:pic>
        <p:nvPicPr>
          <p:cNvPr id="14" name="Picture 13">
            <a:extLst>
              <a:ext uri="{FF2B5EF4-FFF2-40B4-BE49-F238E27FC236}">
                <a16:creationId xmlns:a16="http://schemas.microsoft.com/office/drawing/2014/main" id="{3D0D65FC-1B86-FBF1-9AC5-A4B25374EE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23912"/>
            <a:ext cx="12192000" cy="1121664"/>
          </a:xfrm>
          <a:prstGeom prst="rect">
            <a:avLst/>
          </a:prstGeom>
        </p:spPr>
      </p:pic>
      <p:sp>
        <p:nvSpPr>
          <p:cNvPr id="16" name="Slide Number Placeholder 1">
            <a:extLst>
              <a:ext uri="{FF2B5EF4-FFF2-40B4-BE49-F238E27FC236}">
                <a16:creationId xmlns:a16="http://schemas.microsoft.com/office/drawing/2014/main" id="{3832B036-9E17-6855-9B1A-EB9A4804922A}"/>
              </a:ext>
            </a:extLst>
          </p:cNvPr>
          <p:cNvSpPr>
            <a:spLocks noGrp="1"/>
          </p:cNvSpPr>
          <p:nvPr>
            <p:ph type="sldNum" sz="quarter" idx="20"/>
          </p:nvPr>
        </p:nvSpPr>
        <p:spPr>
          <a:xfrm>
            <a:off x="458771" y="6582932"/>
            <a:ext cx="1023092" cy="202824"/>
          </a:xfrm>
          <a:prstGeom prst="rect">
            <a:avLst/>
          </a:prstGeom>
        </p:spPr>
        <p:txBody>
          <a:bodyPr/>
          <a:lstStyle>
            <a:lvl1pPr>
              <a:defRPr b="1">
                <a:solidFill>
                  <a:schemeClr val="bg2"/>
                </a:solidFill>
              </a:defRPr>
            </a:lvl1pPr>
          </a:lstStyle>
          <a:p>
            <a:fld id="{E9796C1C-A834-4009-9401-57793FE58D15}" type="slidenum">
              <a:rPr lang="en-US" sz="1000" smtClean="0"/>
              <a:pPr/>
              <a:t>‹#›</a:t>
            </a:fld>
            <a:endParaRPr lang="en-US" sz="1000" dirty="0"/>
          </a:p>
        </p:txBody>
      </p:sp>
    </p:spTree>
    <p:extLst>
      <p:ext uri="{BB962C8B-B14F-4D97-AF65-F5344CB8AC3E}">
        <p14:creationId xmlns:p14="http://schemas.microsoft.com/office/powerpoint/2010/main" val="3897417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lumns_Option 3-White">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26C6C2DD-4F39-FBE7-E7CA-BF2158951203}"/>
              </a:ext>
            </a:extLst>
          </p:cNvPr>
          <p:cNvSpPr>
            <a:spLocks noGrp="1"/>
          </p:cNvSpPr>
          <p:nvPr>
            <p:ph type="sldNum" sz="quarter" idx="16"/>
          </p:nvPr>
        </p:nvSpPr>
        <p:spPr>
          <a:xfrm>
            <a:off x="437662" y="6604652"/>
            <a:ext cx="1023092" cy="202824"/>
          </a:xfrm>
          <a:prstGeom prst="rect">
            <a:avLst/>
          </a:prstGeom>
        </p:spPr>
        <p:txBody>
          <a:bodyPr/>
          <a:lstStyle>
            <a:lvl1pPr>
              <a:defRPr b="1">
                <a:solidFill>
                  <a:schemeClr val="accent1"/>
                </a:solidFill>
              </a:defRPr>
            </a:lvl1pPr>
          </a:lstStyle>
          <a:p>
            <a:fld id="{E9796C1C-A834-4009-9401-57793FE58D15}" type="slidenum">
              <a:rPr lang="en-US" sz="1000" smtClean="0"/>
              <a:pPr/>
              <a:t>‹#›</a:t>
            </a:fld>
            <a:endParaRPr lang="en-US" sz="1000"/>
          </a:p>
        </p:txBody>
      </p:sp>
      <p:pic>
        <p:nvPicPr>
          <p:cNvPr id="5" name="Picture 4" descr="A picture containing text&#10;&#10;Description automatically generated">
            <a:extLst>
              <a:ext uri="{FF2B5EF4-FFF2-40B4-BE49-F238E27FC236}">
                <a16:creationId xmlns:a16="http://schemas.microsoft.com/office/drawing/2014/main" id="{D01E7CE9-807B-5A24-21F6-3271E8BDD3E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10198" cy="6858000"/>
          </a:xfrm>
          <a:prstGeom prst="rect">
            <a:avLst/>
          </a:prstGeom>
        </p:spPr>
      </p:pic>
      <p:sp>
        <p:nvSpPr>
          <p:cNvPr id="2" name="object 11">
            <a:extLst>
              <a:ext uri="{FF2B5EF4-FFF2-40B4-BE49-F238E27FC236}">
                <a16:creationId xmlns:a16="http://schemas.microsoft.com/office/drawing/2014/main" id="{4DF63DEE-270B-E414-DC5A-8E670CCAEAD3}"/>
              </a:ext>
            </a:extLst>
          </p:cNvPr>
          <p:cNvSpPr txBox="1"/>
          <p:nvPr userDrawn="1"/>
        </p:nvSpPr>
        <p:spPr>
          <a:xfrm>
            <a:off x="2951067" y="366037"/>
            <a:ext cx="6788150" cy="443711"/>
          </a:xfrm>
          <a:prstGeom prst="rect">
            <a:avLst/>
          </a:prstGeom>
        </p:spPr>
        <p:txBody>
          <a:bodyPr vert="horz" wrap="square" lIns="0" tIns="12700" rIns="0" bIns="0" rtlCol="0">
            <a:spAutoFit/>
          </a:bodyPr>
          <a:lstStyle/>
          <a:p>
            <a:pPr marL="12700" algn="ctr">
              <a:lnSpc>
                <a:spcPct val="100000"/>
              </a:lnSpc>
              <a:spcBef>
                <a:spcPts val="100"/>
              </a:spcBef>
              <a:tabLst>
                <a:tab pos="1426845" algn="l"/>
                <a:tab pos="2046605" algn="l"/>
                <a:tab pos="3858895" algn="l"/>
                <a:tab pos="4330065" algn="l"/>
                <a:tab pos="5002530" algn="l"/>
              </a:tabLst>
            </a:pPr>
            <a:r>
              <a:rPr lang="en-US" sz="2800" b="1" spc="0" dirty="0">
                <a:solidFill>
                  <a:srgbClr val="362229"/>
                </a:solidFill>
                <a:latin typeface="Arial" panose="020B0604020202020204" pitchFamily="34" charset="0"/>
                <a:cs typeface="Arial" panose="020B0604020202020204" pitchFamily="34" charset="0"/>
              </a:rPr>
              <a:t>Title Here</a:t>
            </a:r>
            <a:endParaRPr sz="2800" b="1" spc="0" dirty="0">
              <a:solidFill>
                <a:srgbClr val="362229"/>
              </a:solidFill>
              <a:latin typeface="Arial" panose="020B0604020202020204" pitchFamily="34" charset="0"/>
              <a:cs typeface="Arial" panose="020B0604020202020204" pitchFamily="34" charset="0"/>
            </a:endParaRPr>
          </a:p>
        </p:txBody>
      </p:sp>
      <p:sp>
        <p:nvSpPr>
          <p:cNvPr id="3" name="Picture Placeholder 59">
            <a:extLst>
              <a:ext uri="{FF2B5EF4-FFF2-40B4-BE49-F238E27FC236}">
                <a16:creationId xmlns:a16="http://schemas.microsoft.com/office/drawing/2014/main" id="{D7DD3A19-5CA0-42DD-E806-78D0946C91F4}"/>
              </a:ext>
            </a:extLst>
          </p:cNvPr>
          <p:cNvSpPr>
            <a:spLocks noGrp="1"/>
          </p:cNvSpPr>
          <p:nvPr>
            <p:ph type="pic" sz="quarter" idx="10"/>
          </p:nvPr>
        </p:nvSpPr>
        <p:spPr>
          <a:xfrm>
            <a:off x="1568704" y="2785398"/>
            <a:ext cx="2878137" cy="3381486"/>
          </a:xfrm>
        </p:spPr>
        <p:txBody>
          <a:bodyPr/>
          <a:lstStyle/>
          <a:p>
            <a:r>
              <a:rPr lang="en-US"/>
              <a:t>Click icon to add picture</a:t>
            </a:r>
          </a:p>
        </p:txBody>
      </p:sp>
      <p:sp>
        <p:nvSpPr>
          <p:cNvPr id="7" name="Picture Placeholder 59">
            <a:extLst>
              <a:ext uri="{FF2B5EF4-FFF2-40B4-BE49-F238E27FC236}">
                <a16:creationId xmlns:a16="http://schemas.microsoft.com/office/drawing/2014/main" id="{9BB1548E-778B-C458-8CBD-73A3625E1A89}"/>
              </a:ext>
            </a:extLst>
          </p:cNvPr>
          <p:cNvSpPr>
            <a:spLocks noGrp="1"/>
          </p:cNvSpPr>
          <p:nvPr>
            <p:ph type="pic" sz="quarter" idx="11"/>
          </p:nvPr>
        </p:nvSpPr>
        <p:spPr>
          <a:xfrm>
            <a:off x="4912113" y="2785398"/>
            <a:ext cx="2859087" cy="3381486"/>
          </a:xfrm>
        </p:spPr>
        <p:txBody>
          <a:bodyPr/>
          <a:lstStyle/>
          <a:p>
            <a:r>
              <a:rPr lang="en-US"/>
              <a:t>Click icon to add picture</a:t>
            </a:r>
          </a:p>
        </p:txBody>
      </p:sp>
      <p:sp>
        <p:nvSpPr>
          <p:cNvPr id="8" name="Picture Placeholder 59">
            <a:extLst>
              <a:ext uri="{FF2B5EF4-FFF2-40B4-BE49-F238E27FC236}">
                <a16:creationId xmlns:a16="http://schemas.microsoft.com/office/drawing/2014/main" id="{818B3DAD-1240-1A8A-185A-D7DCD0D05B8C}"/>
              </a:ext>
            </a:extLst>
          </p:cNvPr>
          <p:cNvSpPr>
            <a:spLocks noGrp="1"/>
          </p:cNvSpPr>
          <p:nvPr>
            <p:ph type="pic" sz="quarter" idx="12"/>
          </p:nvPr>
        </p:nvSpPr>
        <p:spPr>
          <a:xfrm>
            <a:off x="8236471" y="2785398"/>
            <a:ext cx="2866719" cy="3381486"/>
          </a:xfrm>
        </p:spPr>
        <p:txBody>
          <a:bodyPr/>
          <a:lstStyle/>
          <a:p>
            <a:r>
              <a:rPr lang="en-US"/>
              <a:t>Click icon to add picture</a:t>
            </a:r>
          </a:p>
        </p:txBody>
      </p:sp>
      <p:sp>
        <p:nvSpPr>
          <p:cNvPr id="9" name="Text Placeholder 63">
            <a:extLst>
              <a:ext uri="{FF2B5EF4-FFF2-40B4-BE49-F238E27FC236}">
                <a16:creationId xmlns:a16="http://schemas.microsoft.com/office/drawing/2014/main" id="{4022AF85-7E83-AFD9-8282-45E289BBE508}"/>
              </a:ext>
            </a:extLst>
          </p:cNvPr>
          <p:cNvSpPr>
            <a:spLocks noGrp="1"/>
          </p:cNvSpPr>
          <p:nvPr>
            <p:ph type="body" sz="quarter" idx="13"/>
          </p:nvPr>
        </p:nvSpPr>
        <p:spPr>
          <a:xfrm>
            <a:off x="1587095" y="1463275"/>
            <a:ext cx="2859087" cy="1100172"/>
          </a:xfrm>
        </p:spPr>
        <p:txBody>
          <a:bodyPr>
            <a:normAutofit/>
          </a:bodyPr>
          <a:lstStyle>
            <a:lvl1pPr marL="0" indent="0">
              <a:buNone/>
              <a:defRPr sz="1600">
                <a:solidFill>
                  <a:srgbClr val="006837"/>
                </a:solidFill>
              </a:defRPr>
            </a:lvl1pPr>
          </a:lstStyle>
          <a:p>
            <a:pPr lvl="0"/>
            <a:r>
              <a:rPr lang="en-US"/>
              <a:t>Click to edit Master text styles</a:t>
            </a:r>
          </a:p>
        </p:txBody>
      </p:sp>
      <p:sp>
        <p:nvSpPr>
          <p:cNvPr id="10" name="Text Placeholder 63">
            <a:extLst>
              <a:ext uri="{FF2B5EF4-FFF2-40B4-BE49-F238E27FC236}">
                <a16:creationId xmlns:a16="http://schemas.microsoft.com/office/drawing/2014/main" id="{11682889-8521-207C-5ADD-F4B63851364C}"/>
              </a:ext>
            </a:extLst>
          </p:cNvPr>
          <p:cNvSpPr>
            <a:spLocks noGrp="1"/>
          </p:cNvSpPr>
          <p:nvPr>
            <p:ph type="body" sz="quarter" idx="14"/>
          </p:nvPr>
        </p:nvSpPr>
        <p:spPr>
          <a:xfrm>
            <a:off x="4915599" y="1490055"/>
            <a:ext cx="2859087" cy="1100172"/>
          </a:xfrm>
        </p:spPr>
        <p:txBody>
          <a:bodyPr>
            <a:normAutofit/>
          </a:bodyPr>
          <a:lstStyle>
            <a:lvl1pPr marL="0" indent="0">
              <a:buNone/>
              <a:defRPr sz="1600">
                <a:solidFill>
                  <a:srgbClr val="006837"/>
                </a:solidFill>
              </a:defRPr>
            </a:lvl1pPr>
          </a:lstStyle>
          <a:p>
            <a:pPr lvl="0"/>
            <a:r>
              <a:rPr lang="en-US"/>
              <a:t>Click to edit Master text styles</a:t>
            </a:r>
          </a:p>
        </p:txBody>
      </p:sp>
      <p:sp>
        <p:nvSpPr>
          <p:cNvPr id="11" name="Text Placeholder 63">
            <a:extLst>
              <a:ext uri="{FF2B5EF4-FFF2-40B4-BE49-F238E27FC236}">
                <a16:creationId xmlns:a16="http://schemas.microsoft.com/office/drawing/2014/main" id="{AC913B38-D374-ECD5-2EE2-63A3EC7C769E}"/>
              </a:ext>
            </a:extLst>
          </p:cNvPr>
          <p:cNvSpPr>
            <a:spLocks noGrp="1"/>
          </p:cNvSpPr>
          <p:nvPr>
            <p:ph type="body" sz="quarter" idx="15"/>
          </p:nvPr>
        </p:nvSpPr>
        <p:spPr>
          <a:xfrm>
            <a:off x="8244103" y="1497657"/>
            <a:ext cx="2859087" cy="1092570"/>
          </a:xfrm>
        </p:spPr>
        <p:txBody>
          <a:bodyPr>
            <a:normAutofit/>
          </a:bodyPr>
          <a:lstStyle>
            <a:lvl1pPr marL="0" indent="0">
              <a:buNone/>
              <a:defRPr sz="1600">
                <a:solidFill>
                  <a:srgbClr val="006837"/>
                </a:solidFill>
              </a:defRPr>
            </a:lvl1pPr>
          </a:lstStyle>
          <a:p>
            <a:pPr lvl="0"/>
            <a:r>
              <a:rPr lang="en-US"/>
              <a:t>Click to edit Master text styles</a:t>
            </a:r>
          </a:p>
        </p:txBody>
      </p:sp>
      <p:sp>
        <p:nvSpPr>
          <p:cNvPr id="12" name="Text Placeholder 4">
            <a:extLst>
              <a:ext uri="{FF2B5EF4-FFF2-40B4-BE49-F238E27FC236}">
                <a16:creationId xmlns:a16="http://schemas.microsoft.com/office/drawing/2014/main" id="{25213A9F-20E9-169B-5D69-43ED881CBAEF}"/>
              </a:ext>
            </a:extLst>
          </p:cNvPr>
          <p:cNvSpPr>
            <a:spLocks noGrp="1"/>
          </p:cNvSpPr>
          <p:nvPr>
            <p:ph type="body" sz="quarter" idx="17"/>
          </p:nvPr>
        </p:nvSpPr>
        <p:spPr>
          <a:xfrm>
            <a:off x="1568704" y="1062779"/>
            <a:ext cx="2914650" cy="201612"/>
          </a:xfrm>
          <a:solidFill>
            <a:schemeClr val="accent2"/>
          </a:solidFill>
        </p:spPr>
        <p:txBody>
          <a:bodyPr anchor="ctr" anchorCtr="0">
            <a:noAutofit/>
          </a:bodyPr>
          <a:lstStyle>
            <a:lvl1pPr marL="0" indent="0" algn="ctr">
              <a:buNone/>
              <a:defRPr sz="1250" b="1">
                <a:solidFill>
                  <a:schemeClr val="bg1"/>
                </a:solidFill>
              </a:defRPr>
            </a:lvl1pPr>
          </a:lstStyle>
          <a:p>
            <a:pPr lvl="0"/>
            <a:r>
              <a:rPr lang="en-US"/>
              <a:t>Click to edit Master text styles</a:t>
            </a:r>
          </a:p>
        </p:txBody>
      </p:sp>
      <p:sp>
        <p:nvSpPr>
          <p:cNvPr id="13" name="Text Placeholder 4">
            <a:extLst>
              <a:ext uri="{FF2B5EF4-FFF2-40B4-BE49-F238E27FC236}">
                <a16:creationId xmlns:a16="http://schemas.microsoft.com/office/drawing/2014/main" id="{3E4AD89F-78C6-E0DC-1A78-0B5BAC64C53E}"/>
              </a:ext>
            </a:extLst>
          </p:cNvPr>
          <p:cNvSpPr>
            <a:spLocks noGrp="1"/>
          </p:cNvSpPr>
          <p:nvPr>
            <p:ph type="body" sz="quarter" idx="18"/>
          </p:nvPr>
        </p:nvSpPr>
        <p:spPr>
          <a:xfrm>
            <a:off x="4920554" y="1062779"/>
            <a:ext cx="2914650" cy="201612"/>
          </a:xfrm>
          <a:solidFill>
            <a:schemeClr val="accent2"/>
          </a:solidFill>
        </p:spPr>
        <p:txBody>
          <a:bodyPr anchor="ctr" anchorCtr="0">
            <a:noAutofit/>
          </a:bodyPr>
          <a:lstStyle>
            <a:lvl1pPr marL="0" indent="0" algn="ctr">
              <a:buNone/>
              <a:defRPr sz="1250" b="1">
                <a:solidFill>
                  <a:schemeClr val="bg1"/>
                </a:solidFill>
              </a:defRPr>
            </a:lvl1pPr>
          </a:lstStyle>
          <a:p>
            <a:pPr lvl="0"/>
            <a:r>
              <a:rPr lang="en-US"/>
              <a:t>Click to edit Master text styles</a:t>
            </a:r>
          </a:p>
        </p:txBody>
      </p:sp>
      <p:sp>
        <p:nvSpPr>
          <p:cNvPr id="14" name="Text Placeholder 4">
            <a:extLst>
              <a:ext uri="{FF2B5EF4-FFF2-40B4-BE49-F238E27FC236}">
                <a16:creationId xmlns:a16="http://schemas.microsoft.com/office/drawing/2014/main" id="{01BC588E-BD54-EC74-FC9E-552FD1388157}"/>
              </a:ext>
            </a:extLst>
          </p:cNvPr>
          <p:cNvSpPr>
            <a:spLocks noGrp="1"/>
          </p:cNvSpPr>
          <p:nvPr>
            <p:ph type="body" sz="quarter" idx="19"/>
          </p:nvPr>
        </p:nvSpPr>
        <p:spPr>
          <a:xfrm>
            <a:off x="8244103" y="1062779"/>
            <a:ext cx="2914650" cy="201612"/>
          </a:xfrm>
          <a:solidFill>
            <a:schemeClr val="accent2"/>
          </a:solidFill>
        </p:spPr>
        <p:txBody>
          <a:bodyPr anchor="ctr" anchorCtr="0">
            <a:noAutofit/>
          </a:bodyPr>
          <a:lstStyle>
            <a:lvl1pPr marL="0" indent="0" algn="ctr">
              <a:buNone/>
              <a:defRPr sz="1250" b="1">
                <a:solidFill>
                  <a:schemeClr val="bg1"/>
                </a:solidFill>
              </a:defRPr>
            </a:lvl1pPr>
          </a:lstStyle>
          <a:p>
            <a:pPr lvl="0"/>
            <a:r>
              <a:rPr lang="en-US"/>
              <a:t>Click to edit Master text styles</a:t>
            </a:r>
          </a:p>
        </p:txBody>
      </p:sp>
      <p:pic>
        <p:nvPicPr>
          <p:cNvPr id="6" name="Picture 5" descr="A black background with white text&#10;&#10;Description automatically generated">
            <a:extLst>
              <a:ext uri="{FF2B5EF4-FFF2-40B4-BE49-F238E27FC236}">
                <a16:creationId xmlns:a16="http://schemas.microsoft.com/office/drawing/2014/main" id="{3B2A2432-9D30-1A91-00B9-93E616CF43D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13937" y="6394778"/>
            <a:ext cx="1037477" cy="349386"/>
          </a:xfrm>
          <a:prstGeom prst="rect">
            <a:avLst/>
          </a:prstGeom>
        </p:spPr>
      </p:pic>
    </p:spTree>
    <p:extLst>
      <p:ext uri="{BB962C8B-B14F-4D97-AF65-F5344CB8AC3E}">
        <p14:creationId xmlns:p14="http://schemas.microsoft.com/office/powerpoint/2010/main" val="30652345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lumns_Option 4-Moss">
    <p:bg>
      <p:bgPr>
        <a:solidFill>
          <a:srgbClr val="CFE4C5"/>
        </a:solidFill>
        <a:effectLst/>
      </p:bgPr>
    </p:bg>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26C6C2DD-4F39-FBE7-E7CA-BF2158951203}"/>
              </a:ext>
            </a:extLst>
          </p:cNvPr>
          <p:cNvSpPr>
            <a:spLocks noGrp="1"/>
          </p:cNvSpPr>
          <p:nvPr>
            <p:ph type="sldNum" sz="quarter" idx="16"/>
          </p:nvPr>
        </p:nvSpPr>
        <p:spPr>
          <a:xfrm>
            <a:off x="437662" y="6604652"/>
            <a:ext cx="1023092" cy="202824"/>
          </a:xfrm>
          <a:prstGeom prst="rect">
            <a:avLst/>
          </a:prstGeom>
        </p:spPr>
        <p:txBody>
          <a:bodyPr/>
          <a:lstStyle>
            <a:lvl1pPr>
              <a:defRPr b="1">
                <a:solidFill>
                  <a:schemeClr val="accent1"/>
                </a:solidFill>
              </a:defRPr>
            </a:lvl1pPr>
          </a:lstStyle>
          <a:p>
            <a:fld id="{E9796C1C-A834-4009-9401-57793FE58D15}" type="slidenum">
              <a:rPr lang="en-US" sz="1000" smtClean="0"/>
              <a:pPr/>
              <a:t>‹#›</a:t>
            </a:fld>
            <a:endParaRPr lang="en-US" sz="1000"/>
          </a:p>
        </p:txBody>
      </p:sp>
      <p:pic>
        <p:nvPicPr>
          <p:cNvPr id="5" name="Picture 4" descr="A picture containing text&#10;&#10;Description automatically generated">
            <a:extLst>
              <a:ext uri="{FF2B5EF4-FFF2-40B4-BE49-F238E27FC236}">
                <a16:creationId xmlns:a16="http://schemas.microsoft.com/office/drawing/2014/main" id="{D01E7CE9-807B-5A24-21F6-3271E8BDD3E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10198" cy="6858000"/>
          </a:xfrm>
          <a:prstGeom prst="rect">
            <a:avLst/>
          </a:prstGeom>
        </p:spPr>
      </p:pic>
      <p:sp>
        <p:nvSpPr>
          <p:cNvPr id="2" name="object 11">
            <a:extLst>
              <a:ext uri="{FF2B5EF4-FFF2-40B4-BE49-F238E27FC236}">
                <a16:creationId xmlns:a16="http://schemas.microsoft.com/office/drawing/2014/main" id="{E08361DB-C3BF-AF75-DED6-1746D4B41E28}"/>
              </a:ext>
            </a:extLst>
          </p:cNvPr>
          <p:cNvSpPr txBox="1"/>
          <p:nvPr userDrawn="1"/>
        </p:nvSpPr>
        <p:spPr>
          <a:xfrm>
            <a:off x="2951067" y="366037"/>
            <a:ext cx="6788150" cy="443711"/>
          </a:xfrm>
          <a:prstGeom prst="rect">
            <a:avLst/>
          </a:prstGeom>
        </p:spPr>
        <p:txBody>
          <a:bodyPr vert="horz" wrap="square" lIns="0" tIns="12700" rIns="0" bIns="0" rtlCol="0">
            <a:spAutoFit/>
          </a:bodyPr>
          <a:lstStyle/>
          <a:p>
            <a:pPr marL="12700" algn="ctr">
              <a:lnSpc>
                <a:spcPct val="100000"/>
              </a:lnSpc>
              <a:spcBef>
                <a:spcPts val="100"/>
              </a:spcBef>
              <a:tabLst>
                <a:tab pos="1426845" algn="l"/>
                <a:tab pos="2046605" algn="l"/>
                <a:tab pos="3858895" algn="l"/>
                <a:tab pos="4330065" algn="l"/>
                <a:tab pos="5002530" algn="l"/>
              </a:tabLst>
            </a:pPr>
            <a:r>
              <a:rPr lang="en-US" sz="2800" b="1" spc="0" dirty="0">
                <a:solidFill>
                  <a:srgbClr val="362229"/>
                </a:solidFill>
                <a:latin typeface="Arial" panose="020B0604020202020204" pitchFamily="34" charset="0"/>
                <a:cs typeface="Arial" panose="020B0604020202020204" pitchFamily="34" charset="0"/>
              </a:rPr>
              <a:t>Title Here</a:t>
            </a:r>
            <a:endParaRPr sz="2800" b="1" spc="0" dirty="0">
              <a:solidFill>
                <a:srgbClr val="362229"/>
              </a:solidFill>
              <a:latin typeface="Arial" panose="020B0604020202020204" pitchFamily="34" charset="0"/>
              <a:cs typeface="Arial" panose="020B0604020202020204" pitchFamily="34" charset="0"/>
            </a:endParaRPr>
          </a:p>
        </p:txBody>
      </p:sp>
      <p:sp>
        <p:nvSpPr>
          <p:cNvPr id="3" name="Picture Placeholder 59">
            <a:extLst>
              <a:ext uri="{FF2B5EF4-FFF2-40B4-BE49-F238E27FC236}">
                <a16:creationId xmlns:a16="http://schemas.microsoft.com/office/drawing/2014/main" id="{6C6845A4-A0E2-3EBF-AD6F-7B835BC1EBD0}"/>
              </a:ext>
            </a:extLst>
          </p:cNvPr>
          <p:cNvSpPr>
            <a:spLocks noGrp="1"/>
          </p:cNvSpPr>
          <p:nvPr>
            <p:ph type="pic" sz="quarter" idx="10"/>
          </p:nvPr>
        </p:nvSpPr>
        <p:spPr>
          <a:xfrm>
            <a:off x="1568704" y="2785398"/>
            <a:ext cx="2878137" cy="3381486"/>
          </a:xfrm>
        </p:spPr>
        <p:txBody>
          <a:bodyPr/>
          <a:lstStyle/>
          <a:p>
            <a:r>
              <a:rPr lang="en-US"/>
              <a:t>Click icon to add picture</a:t>
            </a:r>
          </a:p>
        </p:txBody>
      </p:sp>
      <p:sp>
        <p:nvSpPr>
          <p:cNvPr id="7" name="Picture Placeholder 59">
            <a:extLst>
              <a:ext uri="{FF2B5EF4-FFF2-40B4-BE49-F238E27FC236}">
                <a16:creationId xmlns:a16="http://schemas.microsoft.com/office/drawing/2014/main" id="{44D4B919-7784-88D3-B0FC-35234897FD64}"/>
              </a:ext>
            </a:extLst>
          </p:cNvPr>
          <p:cNvSpPr>
            <a:spLocks noGrp="1"/>
          </p:cNvSpPr>
          <p:nvPr>
            <p:ph type="pic" sz="quarter" idx="11"/>
          </p:nvPr>
        </p:nvSpPr>
        <p:spPr>
          <a:xfrm>
            <a:off x="4912113" y="2785398"/>
            <a:ext cx="2859087" cy="3381486"/>
          </a:xfrm>
        </p:spPr>
        <p:txBody>
          <a:bodyPr/>
          <a:lstStyle/>
          <a:p>
            <a:r>
              <a:rPr lang="en-US"/>
              <a:t>Click icon to add picture</a:t>
            </a:r>
          </a:p>
        </p:txBody>
      </p:sp>
      <p:sp>
        <p:nvSpPr>
          <p:cNvPr id="8" name="Picture Placeholder 59">
            <a:extLst>
              <a:ext uri="{FF2B5EF4-FFF2-40B4-BE49-F238E27FC236}">
                <a16:creationId xmlns:a16="http://schemas.microsoft.com/office/drawing/2014/main" id="{9CAE7AB7-54FF-AD16-5606-040F5B8925F7}"/>
              </a:ext>
            </a:extLst>
          </p:cNvPr>
          <p:cNvSpPr>
            <a:spLocks noGrp="1"/>
          </p:cNvSpPr>
          <p:nvPr>
            <p:ph type="pic" sz="quarter" idx="12"/>
          </p:nvPr>
        </p:nvSpPr>
        <p:spPr>
          <a:xfrm>
            <a:off x="8236471" y="2785398"/>
            <a:ext cx="2866719" cy="3381486"/>
          </a:xfrm>
        </p:spPr>
        <p:txBody>
          <a:bodyPr/>
          <a:lstStyle/>
          <a:p>
            <a:r>
              <a:rPr lang="en-US"/>
              <a:t>Click icon to add picture</a:t>
            </a:r>
          </a:p>
        </p:txBody>
      </p:sp>
      <p:sp>
        <p:nvSpPr>
          <p:cNvPr id="9" name="Text Placeholder 63">
            <a:extLst>
              <a:ext uri="{FF2B5EF4-FFF2-40B4-BE49-F238E27FC236}">
                <a16:creationId xmlns:a16="http://schemas.microsoft.com/office/drawing/2014/main" id="{745304B8-9742-D0E1-7E0A-35AF50134C9B}"/>
              </a:ext>
            </a:extLst>
          </p:cNvPr>
          <p:cNvSpPr>
            <a:spLocks noGrp="1"/>
          </p:cNvSpPr>
          <p:nvPr>
            <p:ph type="body" sz="quarter" idx="13"/>
          </p:nvPr>
        </p:nvSpPr>
        <p:spPr>
          <a:xfrm>
            <a:off x="1587095" y="1463275"/>
            <a:ext cx="2859087" cy="1100172"/>
          </a:xfrm>
        </p:spPr>
        <p:txBody>
          <a:bodyPr>
            <a:normAutofit/>
          </a:bodyPr>
          <a:lstStyle>
            <a:lvl1pPr marL="0" indent="0">
              <a:buNone/>
              <a:defRPr sz="1600">
                <a:solidFill>
                  <a:srgbClr val="006837"/>
                </a:solidFill>
              </a:defRPr>
            </a:lvl1pPr>
          </a:lstStyle>
          <a:p>
            <a:pPr lvl="0"/>
            <a:r>
              <a:rPr lang="en-US"/>
              <a:t>Click to edit Master text styles</a:t>
            </a:r>
          </a:p>
        </p:txBody>
      </p:sp>
      <p:sp>
        <p:nvSpPr>
          <p:cNvPr id="10" name="Text Placeholder 63">
            <a:extLst>
              <a:ext uri="{FF2B5EF4-FFF2-40B4-BE49-F238E27FC236}">
                <a16:creationId xmlns:a16="http://schemas.microsoft.com/office/drawing/2014/main" id="{DAA7FC3F-445B-05CD-5E41-931DB894AAAE}"/>
              </a:ext>
            </a:extLst>
          </p:cNvPr>
          <p:cNvSpPr>
            <a:spLocks noGrp="1"/>
          </p:cNvSpPr>
          <p:nvPr>
            <p:ph type="body" sz="quarter" idx="14"/>
          </p:nvPr>
        </p:nvSpPr>
        <p:spPr>
          <a:xfrm>
            <a:off x="4915599" y="1490055"/>
            <a:ext cx="2859087" cy="1100172"/>
          </a:xfrm>
        </p:spPr>
        <p:txBody>
          <a:bodyPr>
            <a:normAutofit/>
          </a:bodyPr>
          <a:lstStyle>
            <a:lvl1pPr marL="0" indent="0">
              <a:buNone/>
              <a:defRPr sz="1600">
                <a:solidFill>
                  <a:srgbClr val="006837"/>
                </a:solidFill>
              </a:defRPr>
            </a:lvl1pPr>
          </a:lstStyle>
          <a:p>
            <a:pPr lvl="0"/>
            <a:r>
              <a:rPr lang="en-US"/>
              <a:t>Click to edit Master text styles</a:t>
            </a:r>
          </a:p>
        </p:txBody>
      </p:sp>
      <p:sp>
        <p:nvSpPr>
          <p:cNvPr id="11" name="Text Placeholder 63">
            <a:extLst>
              <a:ext uri="{FF2B5EF4-FFF2-40B4-BE49-F238E27FC236}">
                <a16:creationId xmlns:a16="http://schemas.microsoft.com/office/drawing/2014/main" id="{8AB4E50A-3541-7AFA-861E-A852FADC6B67}"/>
              </a:ext>
            </a:extLst>
          </p:cNvPr>
          <p:cNvSpPr>
            <a:spLocks noGrp="1"/>
          </p:cNvSpPr>
          <p:nvPr>
            <p:ph type="body" sz="quarter" idx="15"/>
          </p:nvPr>
        </p:nvSpPr>
        <p:spPr>
          <a:xfrm>
            <a:off x="8244103" y="1497657"/>
            <a:ext cx="2859087" cy="1092570"/>
          </a:xfrm>
        </p:spPr>
        <p:txBody>
          <a:bodyPr>
            <a:normAutofit/>
          </a:bodyPr>
          <a:lstStyle>
            <a:lvl1pPr marL="0" indent="0">
              <a:buNone/>
              <a:defRPr sz="1600">
                <a:solidFill>
                  <a:srgbClr val="006837"/>
                </a:solidFill>
              </a:defRPr>
            </a:lvl1pPr>
          </a:lstStyle>
          <a:p>
            <a:pPr lvl="0"/>
            <a:r>
              <a:rPr lang="en-US"/>
              <a:t>Click to edit Master text styles</a:t>
            </a:r>
          </a:p>
        </p:txBody>
      </p:sp>
      <p:sp>
        <p:nvSpPr>
          <p:cNvPr id="12" name="Text Placeholder 4">
            <a:extLst>
              <a:ext uri="{FF2B5EF4-FFF2-40B4-BE49-F238E27FC236}">
                <a16:creationId xmlns:a16="http://schemas.microsoft.com/office/drawing/2014/main" id="{8B631848-0510-DAE8-C025-32B1069E6C11}"/>
              </a:ext>
            </a:extLst>
          </p:cNvPr>
          <p:cNvSpPr>
            <a:spLocks noGrp="1"/>
          </p:cNvSpPr>
          <p:nvPr>
            <p:ph type="body" sz="quarter" idx="17"/>
          </p:nvPr>
        </p:nvSpPr>
        <p:spPr>
          <a:xfrm>
            <a:off x="1568704" y="1062779"/>
            <a:ext cx="2914650" cy="201612"/>
          </a:xfrm>
          <a:solidFill>
            <a:schemeClr val="accent2"/>
          </a:solidFill>
        </p:spPr>
        <p:txBody>
          <a:bodyPr anchor="ctr" anchorCtr="0">
            <a:noAutofit/>
          </a:bodyPr>
          <a:lstStyle>
            <a:lvl1pPr marL="0" indent="0" algn="ctr">
              <a:buNone/>
              <a:defRPr sz="1250" b="1">
                <a:solidFill>
                  <a:schemeClr val="bg1"/>
                </a:solidFill>
              </a:defRPr>
            </a:lvl1pPr>
          </a:lstStyle>
          <a:p>
            <a:pPr lvl="0"/>
            <a:r>
              <a:rPr lang="en-US"/>
              <a:t>Click to edit Master text styles</a:t>
            </a:r>
          </a:p>
        </p:txBody>
      </p:sp>
      <p:sp>
        <p:nvSpPr>
          <p:cNvPr id="13" name="Text Placeholder 4">
            <a:extLst>
              <a:ext uri="{FF2B5EF4-FFF2-40B4-BE49-F238E27FC236}">
                <a16:creationId xmlns:a16="http://schemas.microsoft.com/office/drawing/2014/main" id="{C676E8F0-096F-1C7D-FB75-1F9390E5A10A}"/>
              </a:ext>
            </a:extLst>
          </p:cNvPr>
          <p:cNvSpPr>
            <a:spLocks noGrp="1"/>
          </p:cNvSpPr>
          <p:nvPr>
            <p:ph type="body" sz="quarter" idx="18"/>
          </p:nvPr>
        </p:nvSpPr>
        <p:spPr>
          <a:xfrm>
            <a:off x="4920554" y="1062779"/>
            <a:ext cx="2914650" cy="201612"/>
          </a:xfrm>
          <a:solidFill>
            <a:schemeClr val="accent2"/>
          </a:solidFill>
        </p:spPr>
        <p:txBody>
          <a:bodyPr anchor="ctr" anchorCtr="0">
            <a:noAutofit/>
          </a:bodyPr>
          <a:lstStyle>
            <a:lvl1pPr marL="0" indent="0" algn="ctr">
              <a:buNone/>
              <a:defRPr sz="1250" b="1">
                <a:solidFill>
                  <a:schemeClr val="bg1"/>
                </a:solidFill>
              </a:defRPr>
            </a:lvl1pPr>
          </a:lstStyle>
          <a:p>
            <a:pPr lvl="0"/>
            <a:r>
              <a:rPr lang="en-US"/>
              <a:t>Click to edit Master text styles</a:t>
            </a:r>
          </a:p>
        </p:txBody>
      </p:sp>
      <p:sp>
        <p:nvSpPr>
          <p:cNvPr id="14" name="Text Placeholder 4">
            <a:extLst>
              <a:ext uri="{FF2B5EF4-FFF2-40B4-BE49-F238E27FC236}">
                <a16:creationId xmlns:a16="http://schemas.microsoft.com/office/drawing/2014/main" id="{C2C47BF4-99BA-7061-A337-304E35A12B06}"/>
              </a:ext>
            </a:extLst>
          </p:cNvPr>
          <p:cNvSpPr>
            <a:spLocks noGrp="1"/>
          </p:cNvSpPr>
          <p:nvPr>
            <p:ph type="body" sz="quarter" idx="19"/>
          </p:nvPr>
        </p:nvSpPr>
        <p:spPr>
          <a:xfrm>
            <a:off x="8244103" y="1062779"/>
            <a:ext cx="2914650" cy="201612"/>
          </a:xfrm>
          <a:solidFill>
            <a:schemeClr val="accent2"/>
          </a:solidFill>
        </p:spPr>
        <p:txBody>
          <a:bodyPr anchor="ctr" anchorCtr="0">
            <a:noAutofit/>
          </a:bodyPr>
          <a:lstStyle>
            <a:lvl1pPr marL="0" indent="0" algn="ctr">
              <a:buNone/>
              <a:defRPr sz="1250" b="1">
                <a:solidFill>
                  <a:schemeClr val="bg1"/>
                </a:solidFill>
              </a:defRPr>
            </a:lvl1pPr>
          </a:lstStyle>
          <a:p>
            <a:pPr lvl="0"/>
            <a:r>
              <a:rPr lang="en-US"/>
              <a:t>Click to edit Master text styles</a:t>
            </a:r>
          </a:p>
        </p:txBody>
      </p:sp>
      <p:pic>
        <p:nvPicPr>
          <p:cNvPr id="6" name="Picture 5" descr="A black background with white text&#10;&#10;Description automatically generated">
            <a:extLst>
              <a:ext uri="{FF2B5EF4-FFF2-40B4-BE49-F238E27FC236}">
                <a16:creationId xmlns:a16="http://schemas.microsoft.com/office/drawing/2014/main" id="{9DD2DFA8-632D-AC24-8A36-504F07A95F7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13937" y="6394778"/>
            <a:ext cx="1037477" cy="349386"/>
          </a:xfrm>
          <a:prstGeom prst="rect">
            <a:avLst/>
          </a:prstGeom>
        </p:spPr>
      </p:pic>
    </p:spTree>
    <p:extLst>
      <p:ext uri="{BB962C8B-B14F-4D97-AF65-F5344CB8AC3E}">
        <p14:creationId xmlns:p14="http://schemas.microsoft.com/office/powerpoint/2010/main" val="19309156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_Option 1-Whit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9C4EF3F-B231-449E-B84B-221978F5E36E}"/>
              </a:ext>
            </a:extLst>
          </p:cNvPr>
          <p:cNvSpPr>
            <a:spLocks noGrp="1"/>
          </p:cNvSpPr>
          <p:nvPr>
            <p:ph type="title"/>
          </p:nvPr>
        </p:nvSpPr>
        <p:spPr>
          <a:xfrm>
            <a:off x="504482" y="462605"/>
            <a:ext cx="11183036" cy="1009118"/>
          </a:xfrm>
        </p:spPr>
        <p:txBody>
          <a:bodyPr>
            <a:normAutofit/>
          </a:bodyPr>
          <a:lstStyle>
            <a:lvl1pPr>
              <a:defRPr sz="3600">
                <a:solidFill>
                  <a:srgbClr val="362229"/>
                </a:solidFill>
              </a:defRPr>
            </a:lvl1pPr>
          </a:lstStyle>
          <a:p>
            <a:r>
              <a:rPr lang="en-US"/>
              <a:t>Click to edit Master title style</a:t>
            </a:r>
          </a:p>
        </p:txBody>
      </p:sp>
      <p:sp>
        <p:nvSpPr>
          <p:cNvPr id="11" name="Content Placeholder 3">
            <a:extLst>
              <a:ext uri="{FF2B5EF4-FFF2-40B4-BE49-F238E27FC236}">
                <a16:creationId xmlns:a16="http://schemas.microsoft.com/office/drawing/2014/main" id="{9DFFCD57-BAA6-46D2-A920-D65ED7E63167}"/>
              </a:ext>
            </a:extLst>
          </p:cNvPr>
          <p:cNvSpPr>
            <a:spLocks noGrp="1"/>
          </p:cNvSpPr>
          <p:nvPr>
            <p:ph sz="half" idx="2"/>
          </p:nvPr>
        </p:nvSpPr>
        <p:spPr>
          <a:xfrm>
            <a:off x="504482" y="1477333"/>
            <a:ext cx="5432294" cy="4404851"/>
          </a:xfrm>
        </p:spPr>
        <p:txBody>
          <a:bodyPr>
            <a:normAutofit/>
          </a:bodyPr>
          <a:lstStyle>
            <a:lvl1pPr marL="0" indent="0">
              <a:buNone/>
              <a:defRPr sz="1100">
                <a:solidFill>
                  <a:srgbClr val="362229"/>
                </a:solidFill>
              </a:defRPr>
            </a:lvl1pPr>
            <a:lvl2pPr>
              <a:defRPr>
                <a:solidFill>
                  <a:srgbClr val="362229"/>
                </a:solidFill>
              </a:defRPr>
            </a:lvl2pPr>
            <a:lvl3pPr>
              <a:defRPr>
                <a:solidFill>
                  <a:srgbClr val="362229"/>
                </a:solidFill>
              </a:defRPr>
            </a:lvl3pPr>
            <a:lvl4pPr>
              <a:defRPr>
                <a:solidFill>
                  <a:srgbClr val="362229"/>
                </a:solidFill>
              </a:defRPr>
            </a:lvl4pPr>
            <a:lvl5pPr>
              <a:defRPr>
                <a:solidFill>
                  <a:srgbClr val="362229"/>
                </a:solidFill>
              </a:defRPr>
            </a:lvl5pPr>
          </a:lstStyle>
          <a:p>
            <a:pPr lvl="0"/>
            <a:r>
              <a:rPr lang="en-US"/>
              <a:t>Click to edit Master text styles</a:t>
            </a:r>
          </a:p>
        </p:txBody>
      </p:sp>
      <p:sp>
        <p:nvSpPr>
          <p:cNvPr id="12" name="Content Placeholder 5">
            <a:extLst>
              <a:ext uri="{FF2B5EF4-FFF2-40B4-BE49-F238E27FC236}">
                <a16:creationId xmlns:a16="http://schemas.microsoft.com/office/drawing/2014/main" id="{27A990AC-A8B5-4DD2-AE60-640E7D0528ED}"/>
              </a:ext>
            </a:extLst>
          </p:cNvPr>
          <p:cNvSpPr>
            <a:spLocks noGrp="1"/>
          </p:cNvSpPr>
          <p:nvPr>
            <p:ph sz="quarter" idx="4"/>
          </p:nvPr>
        </p:nvSpPr>
        <p:spPr>
          <a:xfrm>
            <a:off x="6318913" y="1477333"/>
            <a:ext cx="5368605" cy="4404851"/>
          </a:xfrm>
        </p:spPr>
        <p:txBody>
          <a:bodyPr>
            <a:normAutofit/>
          </a:bodyPr>
          <a:lstStyle>
            <a:lvl1pPr marL="0" indent="0">
              <a:buNone/>
              <a:defRPr sz="1100">
                <a:solidFill>
                  <a:srgbClr val="362229"/>
                </a:solidFill>
              </a:defRPr>
            </a:lvl1pPr>
            <a:lvl2pPr>
              <a:defRPr>
                <a:solidFill>
                  <a:srgbClr val="362229"/>
                </a:solidFill>
              </a:defRPr>
            </a:lvl2pPr>
            <a:lvl3pPr>
              <a:defRPr>
                <a:solidFill>
                  <a:srgbClr val="362229"/>
                </a:solidFill>
              </a:defRPr>
            </a:lvl3pPr>
            <a:lvl4pPr>
              <a:defRPr>
                <a:solidFill>
                  <a:srgbClr val="362229"/>
                </a:solidFill>
              </a:defRPr>
            </a:lvl4pPr>
            <a:lvl5pPr>
              <a:defRPr>
                <a:solidFill>
                  <a:srgbClr val="362229"/>
                </a:solidFill>
              </a:defRPr>
            </a:lvl5pPr>
          </a:lstStyle>
          <a:p>
            <a:pPr lvl="0"/>
            <a:r>
              <a:rPr lang="en-US"/>
              <a:t>Click to edit Master text styles</a:t>
            </a:r>
          </a:p>
        </p:txBody>
      </p:sp>
      <p:pic>
        <p:nvPicPr>
          <p:cNvPr id="4" name="Picture 3">
            <a:extLst>
              <a:ext uri="{FF2B5EF4-FFF2-40B4-BE49-F238E27FC236}">
                <a16:creationId xmlns:a16="http://schemas.microsoft.com/office/drawing/2014/main" id="{4814CF24-3122-622C-A2D4-E95DFBC0CF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23912"/>
            <a:ext cx="12192000" cy="1121664"/>
          </a:xfrm>
          <a:prstGeom prst="rect">
            <a:avLst/>
          </a:prstGeom>
        </p:spPr>
      </p:pic>
      <p:sp>
        <p:nvSpPr>
          <p:cNvPr id="6" name="Slide Number Placeholder 1">
            <a:extLst>
              <a:ext uri="{FF2B5EF4-FFF2-40B4-BE49-F238E27FC236}">
                <a16:creationId xmlns:a16="http://schemas.microsoft.com/office/drawing/2014/main" id="{9E911770-DFDC-1774-FDFD-E377CA34FAD7}"/>
              </a:ext>
            </a:extLst>
          </p:cNvPr>
          <p:cNvSpPr>
            <a:spLocks noGrp="1"/>
          </p:cNvSpPr>
          <p:nvPr>
            <p:ph type="sldNum" sz="quarter" idx="12"/>
          </p:nvPr>
        </p:nvSpPr>
        <p:spPr>
          <a:xfrm>
            <a:off x="458771" y="6582932"/>
            <a:ext cx="1023092" cy="202824"/>
          </a:xfrm>
          <a:prstGeom prst="rect">
            <a:avLst/>
          </a:prstGeom>
        </p:spPr>
        <p:txBody>
          <a:bodyPr/>
          <a:lstStyle>
            <a:lvl1pPr>
              <a:defRPr b="1">
                <a:solidFill>
                  <a:schemeClr val="bg2"/>
                </a:solidFill>
              </a:defRPr>
            </a:lvl1pPr>
          </a:lstStyle>
          <a:p>
            <a:fld id="{E9796C1C-A834-4009-9401-57793FE58D15}" type="slidenum">
              <a:rPr lang="en-US" sz="1000" smtClean="0"/>
              <a:pPr/>
              <a:t>‹#›</a:t>
            </a:fld>
            <a:endParaRPr lang="en-US" sz="1000" dirty="0"/>
          </a:p>
        </p:txBody>
      </p:sp>
    </p:spTree>
    <p:extLst>
      <p:ext uri="{BB962C8B-B14F-4D97-AF65-F5344CB8AC3E}">
        <p14:creationId xmlns:p14="http://schemas.microsoft.com/office/powerpoint/2010/main" val="6155291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_Option 2-Moss">
    <p:bg>
      <p:bgPr>
        <a:solidFill>
          <a:srgbClr val="CEE4C5"/>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04F883ED-440B-40CB-9FEA-A0F32B8F5609}"/>
              </a:ext>
            </a:extLst>
          </p:cNvPr>
          <p:cNvSpPr>
            <a:spLocks noGrp="1"/>
          </p:cNvSpPr>
          <p:nvPr>
            <p:ph type="title"/>
          </p:nvPr>
        </p:nvSpPr>
        <p:spPr>
          <a:xfrm>
            <a:off x="504482" y="462605"/>
            <a:ext cx="11183036" cy="1009118"/>
          </a:xfrm>
        </p:spPr>
        <p:txBody>
          <a:bodyPr>
            <a:normAutofit/>
          </a:bodyPr>
          <a:lstStyle>
            <a:lvl1pPr>
              <a:defRPr sz="3600">
                <a:solidFill>
                  <a:srgbClr val="362229"/>
                </a:solidFill>
              </a:defRPr>
            </a:lvl1pPr>
          </a:lstStyle>
          <a:p>
            <a:r>
              <a:rPr lang="en-US"/>
              <a:t>Click to edit Master title style</a:t>
            </a:r>
          </a:p>
        </p:txBody>
      </p:sp>
      <p:sp>
        <p:nvSpPr>
          <p:cNvPr id="14" name="Content Placeholder 3">
            <a:extLst>
              <a:ext uri="{FF2B5EF4-FFF2-40B4-BE49-F238E27FC236}">
                <a16:creationId xmlns:a16="http://schemas.microsoft.com/office/drawing/2014/main" id="{B24C77D0-EEFD-4CB3-A889-35AE6CFC8F42}"/>
              </a:ext>
            </a:extLst>
          </p:cNvPr>
          <p:cNvSpPr>
            <a:spLocks noGrp="1"/>
          </p:cNvSpPr>
          <p:nvPr>
            <p:ph sz="half" idx="2"/>
          </p:nvPr>
        </p:nvSpPr>
        <p:spPr>
          <a:xfrm>
            <a:off x="504482" y="1477333"/>
            <a:ext cx="5432294" cy="4404851"/>
          </a:xfrm>
        </p:spPr>
        <p:txBody>
          <a:bodyPr>
            <a:normAutofit/>
          </a:bodyPr>
          <a:lstStyle>
            <a:lvl1pPr marL="0" indent="0">
              <a:buNone/>
              <a:defRPr sz="1100">
                <a:solidFill>
                  <a:srgbClr val="362229"/>
                </a:solidFill>
              </a:defRPr>
            </a:lvl1pPr>
            <a:lvl2pPr>
              <a:defRPr>
                <a:solidFill>
                  <a:srgbClr val="362229"/>
                </a:solidFill>
              </a:defRPr>
            </a:lvl2pPr>
            <a:lvl3pPr>
              <a:defRPr>
                <a:solidFill>
                  <a:srgbClr val="362229"/>
                </a:solidFill>
              </a:defRPr>
            </a:lvl3pPr>
            <a:lvl4pPr>
              <a:defRPr>
                <a:solidFill>
                  <a:srgbClr val="362229"/>
                </a:solidFill>
              </a:defRPr>
            </a:lvl4pPr>
            <a:lvl5pPr>
              <a:defRPr>
                <a:solidFill>
                  <a:srgbClr val="362229"/>
                </a:solidFill>
              </a:defRPr>
            </a:lvl5pPr>
          </a:lstStyle>
          <a:p>
            <a:pPr lvl="0"/>
            <a:r>
              <a:rPr lang="en-US"/>
              <a:t>Click to edit Master text styles</a:t>
            </a:r>
          </a:p>
        </p:txBody>
      </p:sp>
      <p:sp>
        <p:nvSpPr>
          <p:cNvPr id="16" name="Content Placeholder 5">
            <a:extLst>
              <a:ext uri="{FF2B5EF4-FFF2-40B4-BE49-F238E27FC236}">
                <a16:creationId xmlns:a16="http://schemas.microsoft.com/office/drawing/2014/main" id="{711F5BE8-A3BB-4C71-82E5-27EF2697D27F}"/>
              </a:ext>
            </a:extLst>
          </p:cNvPr>
          <p:cNvSpPr>
            <a:spLocks noGrp="1"/>
          </p:cNvSpPr>
          <p:nvPr>
            <p:ph sz="quarter" idx="4"/>
          </p:nvPr>
        </p:nvSpPr>
        <p:spPr>
          <a:xfrm>
            <a:off x="6318913" y="1477333"/>
            <a:ext cx="5368605" cy="4404851"/>
          </a:xfrm>
        </p:spPr>
        <p:txBody>
          <a:bodyPr>
            <a:normAutofit/>
          </a:bodyPr>
          <a:lstStyle>
            <a:lvl1pPr marL="0" indent="0">
              <a:buNone/>
              <a:defRPr sz="1100">
                <a:solidFill>
                  <a:srgbClr val="362229"/>
                </a:solidFill>
              </a:defRPr>
            </a:lvl1pPr>
            <a:lvl2pPr>
              <a:defRPr>
                <a:solidFill>
                  <a:srgbClr val="362229"/>
                </a:solidFill>
              </a:defRPr>
            </a:lvl2pPr>
            <a:lvl3pPr>
              <a:defRPr>
                <a:solidFill>
                  <a:srgbClr val="362229"/>
                </a:solidFill>
              </a:defRPr>
            </a:lvl3pPr>
            <a:lvl4pPr>
              <a:defRPr>
                <a:solidFill>
                  <a:srgbClr val="362229"/>
                </a:solidFill>
              </a:defRPr>
            </a:lvl4pPr>
            <a:lvl5pPr>
              <a:defRPr>
                <a:solidFill>
                  <a:srgbClr val="362229"/>
                </a:solidFill>
              </a:defRPr>
            </a:lvl5pPr>
          </a:lstStyle>
          <a:p>
            <a:pPr lvl="0"/>
            <a:r>
              <a:rPr lang="en-US"/>
              <a:t>Click to edit Master text styles</a:t>
            </a:r>
          </a:p>
        </p:txBody>
      </p:sp>
      <p:pic>
        <p:nvPicPr>
          <p:cNvPr id="4" name="Picture 3">
            <a:extLst>
              <a:ext uri="{FF2B5EF4-FFF2-40B4-BE49-F238E27FC236}">
                <a16:creationId xmlns:a16="http://schemas.microsoft.com/office/drawing/2014/main" id="{DCC9FF09-1688-1DA4-EAFE-A212936ECE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23912"/>
            <a:ext cx="12192000" cy="1121664"/>
          </a:xfrm>
          <a:prstGeom prst="rect">
            <a:avLst/>
          </a:prstGeom>
        </p:spPr>
      </p:pic>
      <p:sp>
        <p:nvSpPr>
          <p:cNvPr id="6" name="Slide Number Placeholder 1">
            <a:extLst>
              <a:ext uri="{FF2B5EF4-FFF2-40B4-BE49-F238E27FC236}">
                <a16:creationId xmlns:a16="http://schemas.microsoft.com/office/drawing/2014/main" id="{416CF8E3-9436-7043-5A7F-2C8576174623}"/>
              </a:ext>
            </a:extLst>
          </p:cNvPr>
          <p:cNvSpPr>
            <a:spLocks noGrp="1"/>
          </p:cNvSpPr>
          <p:nvPr>
            <p:ph type="sldNum" sz="quarter" idx="12"/>
          </p:nvPr>
        </p:nvSpPr>
        <p:spPr>
          <a:xfrm>
            <a:off x="458771" y="6582932"/>
            <a:ext cx="1023092" cy="202824"/>
          </a:xfrm>
          <a:prstGeom prst="rect">
            <a:avLst/>
          </a:prstGeom>
        </p:spPr>
        <p:txBody>
          <a:bodyPr/>
          <a:lstStyle>
            <a:lvl1pPr>
              <a:defRPr b="1">
                <a:solidFill>
                  <a:schemeClr val="bg2"/>
                </a:solidFill>
              </a:defRPr>
            </a:lvl1pPr>
          </a:lstStyle>
          <a:p>
            <a:fld id="{E9796C1C-A834-4009-9401-57793FE58D15}" type="slidenum">
              <a:rPr lang="en-US" sz="1000" smtClean="0"/>
              <a:pPr/>
              <a:t>‹#›</a:t>
            </a:fld>
            <a:endParaRPr lang="en-US" sz="1000" dirty="0"/>
          </a:p>
        </p:txBody>
      </p:sp>
    </p:spTree>
    <p:extLst>
      <p:ext uri="{BB962C8B-B14F-4D97-AF65-F5344CB8AC3E}">
        <p14:creationId xmlns:p14="http://schemas.microsoft.com/office/powerpoint/2010/main" val="3725737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_Option 3-White">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9C4EF3F-B231-449E-B84B-221978F5E36E}"/>
              </a:ext>
            </a:extLst>
          </p:cNvPr>
          <p:cNvSpPr>
            <a:spLocks noGrp="1"/>
          </p:cNvSpPr>
          <p:nvPr>
            <p:ph type="title"/>
          </p:nvPr>
        </p:nvSpPr>
        <p:spPr>
          <a:xfrm>
            <a:off x="694982" y="462605"/>
            <a:ext cx="11183036" cy="1009118"/>
          </a:xfrm>
        </p:spPr>
        <p:txBody>
          <a:bodyPr>
            <a:normAutofit/>
          </a:bodyPr>
          <a:lstStyle>
            <a:lvl1pPr>
              <a:defRPr sz="3600">
                <a:solidFill>
                  <a:srgbClr val="362229"/>
                </a:solidFill>
              </a:defRPr>
            </a:lvl1pPr>
          </a:lstStyle>
          <a:p>
            <a:r>
              <a:rPr lang="en-US"/>
              <a:t>Click to edit Master title style</a:t>
            </a:r>
          </a:p>
        </p:txBody>
      </p:sp>
      <p:sp>
        <p:nvSpPr>
          <p:cNvPr id="11" name="Content Placeholder 3">
            <a:extLst>
              <a:ext uri="{FF2B5EF4-FFF2-40B4-BE49-F238E27FC236}">
                <a16:creationId xmlns:a16="http://schemas.microsoft.com/office/drawing/2014/main" id="{9DFFCD57-BAA6-46D2-A920-D65ED7E63167}"/>
              </a:ext>
            </a:extLst>
          </p:cNvPr>
          <p:cNvSpPr>
            <a:spLocks noGrp="1"/>
          </p:cNvSpPr>
          <p:nvPr>
            <p:ph sz="half" idx="2"/>
          </p:nvPr>
        </p:nvSpPr>
        <p:spPr>
          <a:xfrm>
            <a:off x="694982" y="1477333"/>
            <a:ext cx="5432294" cy="4628192"/>
          </a:xfrm>
        </p:spPr>
        <p:txBody>
          <a:bodyPr>
            <a:normAutofit/>
          </a:bodyPr>
          <a:lstStyle>
            <a:lvl1pPr marL="0" indent="0">
              <a:buNone/>
              <a:defRPr sz="1100">
                <a:solidFill>
                  <a:srgbClr val="362229"/>
                </a:solidFill>
              </a:defRPr>
            </a:lvl1pPr>
            <a:lvl2pPr>
              <a:defRPr>
                <a:solidFill>
                  <a:srgbClr val="362229"/>
                </a:solidFill>
              </a:defRPr>
            </a:lvl2pPr>
            <a:lvl3pPr>
              <a:defRPr>
                <a:solidFill>
                  <a:srgbClr val="362229"/>
                </a:solidFill>
              </a:defRPr>
            </a:lvl3pPr>
            <a:lvl4pPr>
              <a:defRPr>
                <a:solidFill>
                  <a:srgbClr val="362229"/>
                </a:solidFill>
              </a:defRPr>
            </a:lvl4pPr>
            <a:lvl5pPr>
              <a:defRPr>
                <a:solidFill>
                  <a:srgbClr val="362229"/>
                </a:solidFill>
              </a:defRPr>
            </a:lvl5pPr>
          </a:lstStyle>
          <a:p>
            <a:pPr lvl="0"/>
            <a:r>
              <a:rPr lang="en-US"/>
              <a:t>Click to edit Master text styles</a:t>
            </a:r>
          </a:p>
        </p:txBody>
      </p:sp>
      <p:sp>
        <p:nvSpPr>
          <p:cNvPr id="12" name="Content Placeholder 5">
            <a:extLst>
              <a:ext uri="{FF2B5EF4-FFF2-40B4-BE49-F238E27FC236}">
                <a16:creationId xmlns:a16="http://schemas.microsoft.com/office/drawing/2014/main" id="{27A990AC-A8B5-4DD2-AE60-640E7D0528ED}"/>
              </a:ext>
            </a:extLst>
          </p:cNvPr>
          <p:cNvSpPr>
            <a:spLocks noGrp="1"/>
          </p:cNvSpPr>
          <p:nvPr>
            <p:ph sz="quarter" idx="4"/>
          </p:nvPr>
        </p:nvSpPr>
        <p:spPr>
          <a:xfrm>
            <a:off x="6509413" y="1477333"/>
            <a:ext cx="5368605" cy="4628192"/>
          </a:xfrm>
        </p:spPr>
        <p:txBody>
          <a:bodyPr>
            <a:normAutofit/>
          </a:bodyPr>
          <a:lstStyle>
            <a:lvl1pPr marL="0" indent="0">
              <a:buNone/>
              <a:defRPr sz="1100">
                <a:solidFill>
                  <a:srgbClr val="362229"/>
                </a:solidFill>
              </a:defRPr>
            </a:lvl1pPr>
            <a:lvl2pPr>
              <a:defRPr>
                <a:solidFill>
                  <a:srgbClr val="362229"/>
                </a:solidFill>
              </a:defRPr>
            </a:lvl2pPr>
            <a:lvl3pPr>
              <a:defRPr>
                <a:solidFill>
                  <a:srgbClr val="362229"/>
                </a:solidFill>
              </a:defRPr>
            </a:lvl3pPr>
            <a:lvl4pPr>
              <a:defRPr>
                <a:solidFill>
                  <a:srgbClr val="362229"/>
                </a:solidFill>
              </a:defRPr>
            </a:lvl4pPr>
            <a:lvl5pPr>
              <a:defRPr>
                <a:solidFill>
                  <a:srgbClr val="362229"/>
                </a:solidFill>
              </a:defRPr>
            </a:lvl5pPr>
          </a:lstStyle>
          <a:p>
            <a:pPr lvl="0"/>
            <a:r>
              <a:rPr lang="en-US"/>
              <a:t>Click to edit Master text styles</a:t>
            </a:r>
          </a:p>
        </p:txBody>
      </p:sp>
      <p:sp>
        <p:nvSpPr>
          <p:cNvPr id="4" name="Slide Number Placeholder 1">
            <a:extLst>
              <a:ext uri="{FF2B5EF4-FFF2-40B4-BE49-F238E27FC236}">
                <a16:creationId xmlns:a16="http://schemas.microsoft.com/office/drawing/2014/main" id="{93B099FC-84FF-A4D0-1CD4-99EA930240D0}"/>
              </a:ext>
            </a:extLst>
          </p:cNvPr>
          <p:cNvSpPr>
            <a:spLocks noGrp="1"/>
          </p:cNvSpPr>
          <p:nvPr>
            <p:ph type="sldNum" sz="quarter" idx="16"/>
          </p:nvPr>
        </p:nvSpPr>
        <p:spPr>
          <a:xfrm>
            <a:off x="437662" y="6604652"/>
            <a:ext cx="1023092" cy="202824"/>
          </a:xfrm>
          <a:prstGeom prst="rect">
            <a:avLst/>
          </a:prstGeom>
        </p:spPr>
        <p:txBody>
          <a:bodyPr/>
          <a:lstStyle>
            <a:lvl1pPr>
              <a:defRPr b="1">
                <a:solidFill>
                  <a:schemeClr val="accent1"/>
                </a:solidFill>
              </a:defRPr>
            </a:lvl1pPr>
          </a:lstStyle>
          <a:p>
            <a:fld id="{E9796C1C-A834-4009-9401-57793FE58D15}" type="slidenum">
              <a:rPr lang="en-US" sz="1000" smtClean="0"/>
              <a:pPr/>
              <a:t>‹#›</a:t>
            </a:fld>
            <a:endParaRPr lang="en-US" sz="1000"/>
          </a:p>
        </p:txBody>
      </p:sp>
      <p:pic>
        <p:nvPicPr>
          <p:cNvPr id="5" name="Picture 4" descr="A picture containing text&#10;&#10;Description automatically generated">
            <a:extLst>
              <a:ext uri="{FF2B5EF4-FFF2-40B4-BE49-F238E27FC236}">
                <a16:creationId xmlns:a16="http://schemas.microsoft.com/office/drawing/2014/main" id="{D04E3ACF-56BB-1F99-5B41-13D760AF709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10198" cy="6858000"/>
          </a:xfrm>
          <a:prstGeom prst="rect">
            <a:avLst/>
          </a:prstGeom>
        </p:spPr>
      </p:pic>
      <p:pic>
        <p:nvPicPr>
          <p:cNvPr id="3" name="Picture 2" descr="A black background with white text&#10;&#10;Description automatically generated">
            <a:extLst>
              <a:ext uri="{FF2B5EF4-FFF2-40B4-BE49-F238E27FC236}">
                <a16:creationId xmlns:a16="http://schemas.microsoft.com/office/drawing/2014/main" id="{4355B94D-1C76-B132-B561-1BFD09774B0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13937" y="6394778"/>
            <a:ext cx="1037477" cy="349386"/>
          </a:xfrm>
          <a:prstGeom prst="rect">
            <a:avLst/>
          </a:prstGeom>
        </p:spPr>
      </p:pic>
    </p:spTree>
    <p:extLst>
      <p:ext uri="{BB962C8B-B14F-4D97-AF65-F5344CB8AC3E}">
        <p14:creationId xmlns:p14="http://schemas.microsoft.com/office/powerpoint/2010/main" val="38314963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_Option 4-Moss">
    <p:bg>
      <p:bgPr>
        <a:solidFill>
          <a:srgbClr val="CFE4C5"/>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9C4EF3F-B231-449E-B84B-221978F5E36E}"/>
              </a:ext>
            </a:extLst>
          </p:cNvPr>
          <p:cNvSpPr>
            <a:spLocks noGrp="1"/>
          </p:cNvSpPr>
          <p:nvPr>
            <p:ph type="title"/>
          </p:nvPr>
        </p:nvSpPr>
        <p:spPr>
          <a:xfrm>
            <a:off x="694982" y="462605"/>
            <a:ext cx="11183036" cy="1009118"/>
          </a:xfrm>
        </p:spPr>
        <p:txBody>
          <a:bodyPr>
            <a:normAutofit/>
          </a:bodyPr>
          <a:lstStyle>
            <a:lvl1pPr>
              <a:defRPr sz="3600">
                <a:solidFill>
                  <a:srgbClr val="362229"/>
                </a:solidFill>
              </a:defRPr>
            </a:lvl1pPr>
          </a:lstStyle>
          <a:p>
            <a:r>
              <a:rPr lang="en-US"/>
              <a:t>Click to edit Master title style</a:t>
            </a:r>
          </a:p>
        </p:txBody>
      </p:sp>
      <p:sp>
        <p:nvSpPr>
          <p:cNvPr id="11" name="Content Placeholder 3">
            <a:extLst>
              <a:ext uri="{FF2B5EF4-FFF2-40B4-BE49-F238E27FC236}">
                <a16:creationId xmlns:a16="http://schemas.microsoft.com/office/drawing/2014/main" id="{9DFFCD57-BAA6-46D2-A920-D65ED7E63167}"/>
              </a:ext>
            </a:extLst>
          </p:cNvPr>
          <p:cNvSpPr>
            <a:spLocks noGrp="1"/>
          </p:cNvSpPr>
          <p:nvPr>
            <p:ph sz="half" idx="2"/>
          </p:nvPr>
        </p:nvSpPr>
        <p:spPr>
          <a:xfrm>
            <a:off x="694982" y="1477333"/>
            <a:ext cx="5432294" cy="4628192"/>
          </a:xfrm>
        </p:spPr>
        <p:txBody>
          <a:bodyPr>
            <a:normAutofit/>
          </a:bodyPr>
          <a:lstStyle>
            <a:lvl1pPr marL="0" indent="0">
              <a:buNone/>
              <a:defRPr sz="1100">
                <a:solidFill>
                  <a:srgbClr val="362229"/>
                </a:solidFill>
              </a:defRPr>
            </a:lvl1pPr>
            <a:lvl2pPr>
              <a:defRPr>
                <a:solidFill>
                  <a:srgbClr val="362229"/>
                </a:solidFill>
              </a:defRPr>
            </a:lvl2pPr>
            <a:lvl3pPr>
              <a:defRPr>
                <a:solidFill>
                  <a:srgbClr val="362229"/>
                </a:solidFill>
              </a:defRPr>
            </a:lvl3pPr>
            <a:lvl4pPr>
              <a:defRPr>
                <a:solidFill>
                  <a:srgbClr val="362229"/>
                </a:solidFill>
              </a:defRPr>
            </a:lvl4pPr>
            <a:lvl5pPr>
              <a:defRPr>
                <a:solidFill>
                  <a:srgbClr val="362229"/>
                </a:solidFill>
              </a:defRPr>
            </a:lvl5pPr>
          </a:lstStyle>
          <a:p>
            <a:pPr lvl="0"/>
            <a:r>
              <a:rPr lang="en-US"/>
              <a:t>Click to edit Master text styles</a:t>
            </a:r>
          </a:p>
        </p:txBody>
      </p:sp>
      <p:sp>
        <p:nvSpPr>
          <p:cNvPr id="12" name="Content Placeholder 5">
            <a:extLst>
              <a:ext uri="{FF2B5EF4-FFF2-40B4-BE49-F238E27FC236}">
                <a16:creationId xmlns:a16="http://schemas.microsoft.com/office/drawing/2014/main" id="{27A990AC-A8B5-4DD2-AE60-640E7D0528ED}"/>
              </a:ext>
            </a:extLst>
          </p:cNvPr>
          <p:cNvSpPr>
            <a:spLocks noGrp="1"/>
          </p:cNvSpPr>
          <p:nvPr>
            <p:ph sz="quarter" idx="4"/>
          </p:nvPr>
        </p:nvSpPr>
        <p:spPr>
          <a:xfrm>
            <a:off x="6509413" y="1477333"/>
            <a:ext cx="5368605" cy="4628192"/>
          </a:xfrm>
        </p:spPr>
        <p:txBody>
          <a:bodyPr>
            <a:normAutofit/>
          </a:bodyPr>
          <a:lstStyle>
            <a:lvl1pPr marL="0" indent="0">
              <a:buNone/>
              <a:defRPr sz="1100">
                <a:solidFill>
                  <a:srgbClr val="362229"/>
                </a:solidFill>
              </a:defRPr>
            </a:lvl1pPr>
            <a:lvl2pPr>
              <a:defRPr>
                <a:solidFill>
                  <a:srgbClr val="362229"/>
                </a:solidFill>
              </a:defRPr>
            </a:lvl2pPr>
            <a:lvl3pPr>
              <a:defRPr>
                <a:solidFill>
                  <a:srgbClr val="362229"/>
                </a:solidFill>
              </a:defRPr>
            </a:lvl3pPr>
            <a:lvl4pPr>
              <a:defRPr>
                <a:solidFill>
                  <a:srgbClr val="362229"/>
                </a:solidFill>
              </a:defRPr>
            </a:lvl4pPr>
            <a:lvl5pPr>
              <a:defRPr>
                <a:solidFill>
                  <a:srgbClr val="362229"/>
                </a:solidFill>
              </a:defRPr>
            </a:lvl5pPr>
          </a:lstStyle>
          <a:p>
            <a:pPr lvl="0"/>
            <a:r>
              <a:rPr lang="en-US"/>
              <a:t>Click to edit Master text styles</a:t>
            </a:r>
          </a:p>
        </p:txBody>
      </p:sp>
      <p:sp>
        <p:nvSpPr>
          <p:cNvPr id="4" name="Slide Number Placeholder 1">
            <a:extLst>
              <a:ext uri="{FF2B5EF4-FFF2-40B4-BE49-F238E27FC236}">
                <a16:creationId xmlns:a16="http://schemas.microsoft.com/office/drawing/2014/main" id="{93B099FC-84FF-A4D0-1CD4-99EA930240D0}"/>
              </a:ext>
            </a:extLst>
          </p:cNvPr>
          <p:cNvSpPr>
            <a:spLocks noGrp="1"/>
          </p:cNvSpPr>
          <p:nvPr>
            <p:ph type="sldNum" sz="quarter" idx="16"/>
          </p:nvPr>
        </p:nvSpPr>
        <p:spPr>
          <a:xfrm>
            <a:off x="437662" y="6604652"/>
            <a:ext cx="1023092" cy="202824"/>
          </a:xfrm>
          <a:prstGeom prst="rect">
            <a:avLst/>
          </a:prstGeom>
        </p:spPr>
        <p:txBody>
          <a:bodyPr/>
          <a:lstStyle>
            <a:lvl1pPr>
              <a:defRPr b="1">
                <a:solidFill>
                  <a:schemeClr val="accent1"/>
                </a:solidFill>
              </a:defRPr>
            </a:lvl1pPr>
          </a:lstStyle>
          <a:p>
            <a:fld id="{E9796C1C-A834-4009-9401-57793FE58D15}" type="slidenum">
              <a:rPr lang="en-US" sz="1000" smtClean="0"/>
              <a:pPr/>
              <a:t>‹#›</a:t>
            </a:fld>
            <a:endParaRPr lang="en-US" sz="1000"/>
          </a:p>
        </p:txBody>
      </p:sp>
      <p:pic>
        <p:nvPicPr>
          <p:cNvPr id="5" name="Picture 4" descr="A picture containing text&#10;&#10;Description automatically generated">
            <a:extLst>
              <a:ext uri="{FF2B5EF4-FFF2-40B4-BE49-F238E27FC236}">
                <a16:creationId xmlns:a16="http://schemas.microsoft.com/office/drawing/2014/main" id="{D04E3ACF-56BB-1F99-5B41-13D760AF709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10198" cy="6858000"/>
          </a:xfrm>
          <a:prstGeom prst="rect">
            <a:avLst/>
          </a:prstGeom>
        </p:spPr>
      </p:pic>
      <p:pic>
        <p:nvPicPr>
          <p:cNvPr id="3" name="Picture 2" descr="A black background with white text&#10;&#10;Description automatically generated">
            <a:extLst>
              <a:ext uri="{FF2B5EF4-FFF2-40B4-BE49-F238E27FC236}">
                <a16:creationId xmlns:a16="http://schemas.microsoft.com/office/drawing/2014/main" id="{D510D9F7-6CD3-F2F0-5A67-E5AE8F68EB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13937" y="6394778"/>
            <a:ext cx="1037477" cy="349386"/>
          </a:xfrm>
          <a:prstGeom prst="rect">
            <a:avLst/>
          </a:prstGeom>
        </p:spPr>
      </p:pic>
    </p:spTree>
    <p:extLst>
      <p:ext uri="{BB962C8B-B14F-4D97-AF65-F5344CB8AC3E}">
        <p14:creationId xmlns:p14="http://schemas.microsoft.com/office/powerpoint/2010/main" val="28045970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_Option 5-Whit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6FA23B47-907A-4766-BED7-97C3CD3EE699}"/>
              </a:ext>
            </a:extLst>
          </p:cNvPr>
          <p:cNvSpPr>
            <a:spLocks noGrp="1"/>
          </p:cNvSpPr>
          <p:nvPr>
            <p:ph type="title"/>
          </p:nvPr>
        </p:nvSpPr>
        <p:spPr>
          <a:xfrm>
            <a:off x="504482" y="462605"/>
            <a:ext cx="11183036" cy="1009118"/>
          </a:xfrm>
        </p:spPr>
        <p:txBody>
          <a:bodyPr>
            <a:normAutofit/>
          </a:bodyPr>
          <a:lstStyle>
            <a:lvl1pPr>
              <a:defRPr sz="3600">
                <a:solidFill>
                  <a:srgbClr val="362229"/>
                </a:solidFill>
              </a:defRPr>
            </a:lvl1pPr>
          </a:lstStyle>
          <a:p>
            <a:r>
              <a:rPr lang="en-US"/>
              <a:t>Click to edit Master title style</a:t>
            </a:r>
          </a:p>
        </p:txBody>
      </p:sp>
      <p:sp>
        <p:nvSpPr>
          <p:cNvPr id="12" name="Text Placeholder 2">
            <a:extLst>
              <a:ext uri="{FF2B5EF4-FFF2-40B4-BE49-F238E27FC236}">
                <a16:creationId xmlns:a16="http://schemas.microsoft.com/office/drawing/2014/main" id="{1436A824-1F07-40CC-B0B6-57787E1EB08E}"/>
              </a:ext>
            </a:extLst>
          </p:cNvPr>
          <p:cNvSpPr>
            <a:spLocks noGrp="1"/>
          </p:cNvSpPr>
          <p:nvPr>
            <p:ph type="body" idx="1"/>
          </p:nvPr>
        </p:nvSpPr>
        <p:spPr>
          <a:xfrm>
            <a:off x="504482" y="1486790"/>
            <a:ext cx="5432294" cy="613752"/>
          </a:xfrm>
        </p:spPr>
        <p:txBody>
          <a:bodyPr anchor="b"/>
          <a:lstStyle>
            <a:lvl1pPr marL="0" indent="0">
              <a:buNone/>
              <a:defRPr sz="2400" b="1">
                <a:solidFill>
                  <a:srgbClr val="00683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3">
            <a:extLst>
              <a:ext uri="{FF2B5EF4-FFF2-40B4-BE49-F238E27FC236}">
                <a16:creationId xmlns:a16="http://schemas.microsoft.com/office/drawing/2014/main" id="{92F91202-7FF2-4BBB-8293-928255EFB0DA}"/>
              </a:ext>
            </a:extLst>
          </p:cNvPr>
          <p:cNvSpPr>
            <a:spLocks noGrp="1"/>
          </p:cNvSpPr>
          <p:nvPr>
            <p:ph sz="half" idx="2"/>
          </p:nvPr>
        </p:nvSpPr>
        <p:spPr>
          <a:xfrm>
            <a:off x="504482" y="2100542"/>
            <a:ext cx="5432294" cy="3665928"/>
          </a:xfrm>
        </p:spPr>
        <p:txBody>
          <a:bodyPr>
            <a:normAutofit/>
          </a:bodyPr>
          <a:lstStyle>
            <a:lvl1pPr marL="0" indent="0">
              <a:buNone/>
              <a:defRPr sz="1100">
                <a:solidFill>
                  <a:srgbClr val="362229"/>
                </a:solidFill>
              </a:defRPr>
            </a:lvl1pPr>
            <a:lvl2pPr>
              <a:defRPr>
                <a:solidFill>
                  <a:srgbClr val="362229"/>
                </a:solidFill>
              </a:defRPr>
            </a:lvl2pPr>
            <a:lvl3pPr>
              <a:defRPr>
                <a:solidFill>
                  <a:srgbClr val="362229"/>
                </a:solidFill>
              </a:defRPr>
            </a:lvl3pPr>
            <a:lvl4pPr>
              <a:defRPr>
                <a:solidFill>
                  <a:srgbClr val="362229"/>
                </a:solidFill>
              </a:defRPr>
            </a:lvl4pPr>
            <a:lvl5pPr>
              <a:defRPr>
                <a:solidFill>
                  <a:srgbClr val="362229"/>
                </a:solidFill>
              </a:defRPr>
            </a:lvl5pPr>
          </a:lstStyle>
          <a:p>
            <a:pPr lvl="0"/>
            <a:r>
              <a:rPr lang="en-US"/>
              <a:t>Click to edit Master text styles</a:t>
            </a:r>
          </a:p>
        </p:txBody>
      </p:sp>
      <p:sp>
        <p:nvSpPr>
          <p:cNvPr id="14" name="Text Placeholder 4">
            <a:extLst>
              <a:ext uri="{FF2B5EF4-FFF2-40B4-BE49-F238E27FC236}">
                <a16:creationId xmlns:a16="http://schemas.microsoft.com/office/drawing/2014/main" id="{F3AF1489-E98B-4843-A9CC-7785D12B2727}"/>
              </a:ext>
            </a:extLst>
          </p:cNvPr>
          <p:cNvSpPr>
            <a:spLocks noGrp="1"/>
          </p:cNvSpPr>
          <p:nvPr>
            <p:ph type="body" sz="quarter" idx="3"/>
          </p:nvPr>
        </p:nvSpPr>
        <p:spPr>
          <a:xfrm>
            <a:off x="6318913" y="1486790"/>
            <a:ext cx="5368605" cy="613752"/>
          </a:xfrm>
        </p:spPr>
        <p:txBody>
          <a:bodyPr anchor="b"/>
          <a:lstStyle>
            <a:lvl1pPr marL="0" indent="0">
              <a:buNone/>
              <a:defRPr sz="2400" b="1">
                <a:solidFill>
                  <a:srgbClr val="00683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5">
            <a:extLst>
              <a:ext uri="{FF2B5EF4-FFF2-40B4-BE49-F238E27FC236}">
                <a16:creationId xmlns:a16="http://schemas.microsoft.com/office/drawing/2014/main" id="{BB666328-4A92-439C-B0FB-498786553835}"/>
              </a:ext>
            </a:extLst>
          </p:cNvPr>
          <p:cNvSpPr>
            <a:spLocks noGrp="1"/>
          </p:cNvSpPr>
          <p:nvPr>
            <p:ph sz="quarter" idx="4"/>
          </p:nvPr>
        </p:nvSpPr>
        <p:spPr>
          <a:xfrm>
            <a:off x="6318913" y="2100542"/>
            <a:ext cx="5368605" cy="3665928"/>
          </a:xfrm>
        </p:spPr>
        <p:txBody>
          <a:bodyPr>
            <a:normAutofit/>
          </a:bodyPr>
          <a:lstStyle>
            <a:lvl1pPr marL="0" indent="0">
              <a:buNone/>
              <a:defRPr sz="1100">
                <a:solidFill>
                  <a:srgbClr val="362229"/>
                </a:solidFill>
              </a:defRPr>
            </a:lvl1pPr>
            <a:lvl2pPr>
              <a:defRPr>
                <a:solidFill>
                  <a:srgbClr val="362229"/>
                </a:solidFill>
              </a:defRPr>
            </a:lvl2pPr>
            <a:lvl3pPr>
              <a:defRPr>
                <a:solidFill>
                  <a:srgbClr val="362229"/>
                </a:solidFill>
              </a:defRPr>
            </a:lvl3pPr>
            <a:lvl4pPr>
              <a:defRPr>
                <a:solidFill>
                  <a:srgbClr val="362229"/>
                </a:solidFill>
              </a:defRPr>
            </a:lvl4pPr>
            <a:lvl5pPr>
              <a:defRPr>
                <a:solidFill>
                  <a:srgbClr val="362229"/>
                </a:solidFill>
              </a:defRPr>
            </a:lvl5pPr>
          </a:lstStyle>
          <a:p>
            <a:pPr lvl="0"/>
            <a:r>
              <a:rPr lang="en-US"/>
              <a:t>Click to edit Master text styles</a:t>
            </a:r>
          </a:p>
        </p:txBody>
      </p:sp>
      <p:pic>
        <p:nvPicPr>
          <p:cNvPr id="4" name="Picture 3">
            <a:extLst>
              <a:ext uri="{FF2B5EF4-FFF2-40B4-BE49-F238E27FC236}">
                <a16:creationId xmlns:a16="http://schemas.microsoft.com/office/drawing/2014/main" id="{64A333DD-E61D-AADE-5C4A-44D654E2CB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23912"/>
            <a:ext cx="12192000" cy="1121664"/>
          </a:xfrm>
          <a:prstGeom prst="rect">
            <a:avLst/>
          </a:prstGeom>
        </p:spPr>
      </p:pic>
      <p:sp>
        <p:nvSpPr>
          <p:cNvPr id="6" name="Slide Number Placeholder 1">
            <a:extLst>
              <a:ext uri="{FF2B5EF4-FFF2-40B4-BE49-F238E27FC236}">
                <a16:creationId xmlns:a16="http://schemas.microsoft.com/office/drawing/2014/main" id="{BA02490E-1954-5735-FB77-3BCB881B31CF}"/>
              </a:ext>
            </a:extLst>
          </p:cNvPr>
          <p:cNvSpPr>
            <a:spLocks noGrp="1"/>
          </p:cNvSpPr>
          <p:nvPr>
            <p:ph type="sldNum" sz="quarter" idx="12"/>
          </p:nvPr>
        </p:nvSpPr>
        <p:spPr>
          <a:xfrm>
            <a:off x="458771" y="6582932"/>
            <a:ext cx="1023092" cy="202824"/>
          </a:xfrm>
          <a:prstGeom prst="rect">
            <a:avLst/>
          </a:prstGeom>
        </p:spPr>
        <p:txBody>
          <a:bodyPr/>
          <a:lstStyle>
            <a:lvl1pPr>
              <a:defRPr b="1">
                <a:solidFill>
                  <a:schemeClr val="bg2"/>
                </a:solidFill>
              </a:defRPr>
            </a:lvl1pPr>
          </a:lstStyle>
          <a:p>
            <a:fld id="{E9796C1C-A834-4009-9401-57793FE58D15}" type="slidenum">
              <a:rPr lang="en-US" sz="1000" smtClean="0"/>
              <a:pPr/>
              <a:t>‹#›</a:t>
            </a:fld>
            <a:endParaRPr lang="en-US" sz="1000" dirty="0"/>
          </a:p>
        </p:txBody>
      </p:sp>
    </p:spTree>
    <p:extLst>
      <p:ext uri="{BB962C8B-B14F-4D97-AF65-F5344CB8AC3E}">
        <p14:creationId xmlns:p14="http://schemas.microsoft.com/office/powerpoint/2010/main" val="24811872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_Option 6-Moss">
    <p:bg>
      <p:bgPr>
        <a:solidFill>
          <a:srgbClr val="CEE4C5"/>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5CA9FA4-34BE-4AAA-9C03-0D23AF989BF1}"/>
              </a:ext>
            </a:extLst>
          </p:cNvPr>
          <p:cNvSpPr>
            <a:spLocks noGrp="1"/>
          </p:cNvSpPr>
          <p:nvPr>
            <p:ph type="title"/>
          </p:nvPr>
        </p:nvSpPr>
        <p:spPr>
          <a:xfrm>
            <a:off x="504482" y="462605"/>
            <a:ext cx="11183036" cy="1009118"/>
          </a:xfrm>
        </p:spPr>
        <p:txBody>
          <a:bodyPr>
            <a:normAutofit/>
          </a:bodyPr>
          <a:lstStyle>
            <a:lvl1pPr>
              <a:defRPr sz="3600">
                <a:solidFill>
                  <a:srgbClr val="362229"/>
                </a:solidFill>
              </a:defRPr>
            </a:lvl1pPr>
          </a:lstStyle>
          <a:p>
            <a:r>
              <a:rPr lang="en-US"/>
              <a:t>Click to edit Master title style</a:t>
            </a:r>
          </a:p>
        </p:txBody>
      </p:sp>
      <p:sp>
        <p:nvSpPr>
          <p:cNvPr id="12" name="Text Placeholder 2">
            <a:extLst>
              <a:ext uri="{FF2B5EF4-FFF2-40B4-BE49-F238E27FC236}">
                <a16:creationId xmlns:a16="http://schemas.microsoft.com/office/drawing/2014/main" id="{C4413A58-2954-412B-934F-5BA0C58E3B5A}"/>
              </a:ext>
            </a:extLst>
          </p:cNvPr>
          <p:cNvSpPr>
            <a:spLocks noGrp="1"/>
          </p:cNvSpPr>
          <p:nvPr>
            <p:ph type="body" idx="1"/>
          </p:nvPr>
        </p:nvSpPr>
        <p:spPr>
          <a:xfrm>
            <a:off x="504482" y="1486790"/>
            <a:ext cx="5432294" cy="613752"/>
          </a:xfrm>
        </p:spPr>
        <p:txBody>
          <a:bodyPr anchor="b"/>
          <a:lstStyle>
            <a:lvl1pPr marL="0" indent="0">
              <a:buNone/>
              <a:defRPr sz="2400" b="1">
                <a:solidFill>
                  <a:srgbClr val="00683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3">
            <a:extLst>
              <a:ext uri="{FF2B5EF4-FFF2-40B4-BE49-F238E27FC236}">
                <a16:creationId xmlns:a16="http://schemas.microsoft.com/office/drawing/2014/main" id="{0FDD85D7-8812-40C0-8720-DF699DA42627}"/>
              </a:ext>
            </a:extLst>
          </p:cNvPr>
          <p:cNvSpPr>
            <a:spLocks noGrp="1"/>
          </p:cNvSpPr>
          <p:nvPr>
            <p:ph sz="half" idx="2"/>
          </p:nvPr>
        </p:nvSpPr>
        <p:spPr>
          <a:xfrm>
            <a:off x="504482" y="2100542"/>
            <a:ext cx="5432294" cy="3665928"/>
          </a:xfrm>
        </p:spPr>
        <p:txBody>
          <a:bodyPr>
            <a:normAutofit/>
          </a:bodyPr>
          <a:lstStyle>
            <a:lvl1pPr marL="0" indent="0">
              <a:buNone/>
              <a:defRPr sz="1100">
                <a:solidFill>
                  <a:srgbClr val="362229"/>
                </a:solidFill>
              </a:defRPr>
            </a:lvl1pPr>
            <a:lvl2pPr>
              <a:defRPr>
                <a:solidFill>
                  <a:srgbClr val="362229"/>
                </a:solidFill>
              </a:defRPr>
            </a:lvl2pPr>
            <a:lvl3pPr>
              <a:defRPr>
                <a:solidFill>
                  <a:srgbClr val="362229"/>
                </a:solidFill>
              </a:defRPr>
            </a:lvl3pPr>
            <a:lvl4pPr>
              <a:defRPr>
                <a:solidFill>
                  <a:srgbClr val="362229"/>
                </a:solidFill>
              </a:defRPr>
            </a:lvl4pPr>
            <a:lvl5pPr>
              <a:defRPr>
                <a:solidFill>
                  <a:srgbClr val="362229"/>
                </a:solidFill>
              </a:defRPr>
            </a:lvl5pPr>
          </a:lstStyle>
          <a:p>
            <a:pPr lvl="0"/>
            <a:r>
              <a:rPr lang="en-US"/>
              <a:t>Click to edit Master text styles</a:t>
            </a:r>
          </a:p>
        </p:txBody>
      </p:sp>
      <p:sp>
        <p:nvSpPr>
          <p:cNvPr id="14" name="Text Placeholder 4">
            <a:extLst>
              <a:ext uri="{FF2B5EF4-FFF2-40B4-BE49-F238E27FC236}">
                <a16:creationId xmlns:a16="http://schemas.microsoft.com/office/drawing/2014/main" id="{D8171B2C-A098-4589-9C32-410825194869}"/>
              </a:ext>
            </a:extLst>
          </p:cNvPr>
          <p:cNvSpPr>
            <a:spLocks noGrp="1"/>
          </p:cNvSpPr>
          <p:nvPr>
            <p:ph type="body" sz="quarter" idx="3"/>
          </p:nvPr>
        </p:nvSpPr>
        <p:spPr>
          <a:xfrm>
            <a:off x="6318913" y="1486790"/>
            <a:ext cx="5368605" cy="613752"/>
          </a:xfrm>
        </p:spPr>
        <p:txBody>
          <a:bodyPr anchor="b"/>
          <a:lstStyle>
            <a:lvl1pPr marL="0" indent="0">
              <a:buNone/>
              <a:defRPr sz="2400" b="1">
                <a:solidFill>
                  <a:srgbClr val="00683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5">
            <a:extLst>
              <a:ext uri="{FF2B5EF4-FFF2-40B4-BE49-F238E27FC236}">
                <a16:creationId xmlns:a16="http://schemas.microsoft.com/office/drawing/2014/main" id="{485BA9E5-2470-4EBA-B8C5-DF42AE97C750}"/>
              </a:ext>
            </a:extLst>
          </p:cNvPr>
          <p:cNvSpPr>
            <a:spLocks noGrp="1"/>
          </p:cNvSpPr>
          <p:nvPr>
            <p:ph sz="quarter" idx="4"/>
          </p:nvPr>
        </p:nvSpPr>
        <p:spPr>
          <a:xfrm>
            <a:off x="6318913" y="2100542"/>
            <a:ext cx="5368605" cy="3665928"/>
          </a:xfrm>
        </p:spPr>
        <p:txBody>
          <a:bodyPr>
            <a:normAutofit/>
          </a:bodyPr>
          <a:lstStyle>
            <a:lvl1pPr marL="0" indent="0">
              <a:buNone/>
              <a:defRPr sz="1100">
                <a:solidFill>
                  <a:srgbClr val="362229"/>
                </a:solidFill>
              </a:defRPr>
            </a:lvl1pPr>
            <a:lvl2pPr>
              <a:defRPr>
                <a:solidFill>
                  <a:srgbClr val="362229"/>
                </a:solidFill>
              </a:defRPr>
            </a:lvl2pPr>
            <a:lvl3pPr>
              <a:defRPr>
                <a:solidFill>
                  <a:srgbClr val="362229"/>
                </a:solidFill>
              </a:defRPr>
            </a:lvl3pPr>
            <a:lvl4pPr>
              <a:defRPr>
                <a:solidFill>
                  <a:srgbClr val="362229"/>
                </a:solidFill>
              </a:defRPr>
            </a:lvl4pPr>
            <a:lvl5pPr>
              <a:defRPr>
                <a:solidFill>
                  <a:srgbClr val="362229"/>
                </a:solidFill>
              </a:defRPr>
            </a:lvl5pPr>
          </a:lstStyle>
          <a:p>
            <a:pPr lvl="0"/>
            <a:r>
              <a:rPr lang="en-US"/>
              <a:t>Click to edit Master text styles</a:t>
            </a:r>
          </a:p>
        </p:txBody>
      </p:sp>
      <p:pic>
        <p:nvPicPr>
          <p:cNvPr id="4" name="Picture 3">
            <a:extLst>
              <a:ext uri="{FF2B5EF4-FFF2-40B4-BE49-F238E27FC236}">
                <a16:creationId xmlns:a16="http://schemas.microsoft.com/office/drawing/2014/main" id="{84BE61D3-94DF-FDE4-6BE8-774DA3A2AA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23912"/>
            <a:ext cx="12192000" cy="1121664"/>
          </a:xfrm>
          <a:prstGeom prst="rect">
            <a:avLst/>
          </a:prstGeom>
        </p:spPr>
      </p:pic>
      <p:sp>
        <p:nvSpPr>
          <p:cNvPr id="6" name="Slide Number Placeholder 1">
            <a:extLst>
              <a:ext uri="{FF2B5EF4-FFF2-40B4-BE49-F238E27FC236}">
                <a16:creationId xmlns:a16="http://schemas.microsoft.com/office/drawing/2014/main" id="{9674F724-7ED7-1457-E7F0-E6643E1C1B83}"/>
              </a:ext>
            </a:extLst>
          </p:cNvPr>
          <p:cNvSpPr>
            <a:spLocks noGrp="1"/>
          </p:cNvSpPr>
          <p:nvPr>
            <p:ph type="sldNum" sz="quarter" idx="12"/>
          </p:nvPr>
        </p:nvSpPr>
        <p:spPr>
          <a:xfrm>
            <a:off x="458771" y="6582932"/>
            <a:ext cx="1023092" cy="202824"/>
          </a:xfrm>
          <a:prstGeom prst="rect">
            <a:avLst/>
          </a:prstGeom>
        </p:spPr>
        <p:txBody>
          <a:bodyPr/>
          <a:lstStyle>
            <a:lvl1pPr>
              <a:defRPr b="1">
                <a:solidFill>
                  <a:schemeClr val="bg2"/>
                </a:solidFill>
              </a:defRPr>
            </a:lvl1pPr>
          </a:lstStyle>
          <a:p>
            <a:fld id="{E9796C1C-A834-4009-9401-57793FE58D15}" type="slidenum">
              <a:rPr lang="en-US" sz="1000" smtClean="0"/>
              <a:pPr/>
              <a:t>‹#›</a:t>
            </a:fld>
            <a:endParaRPr lang="en-US" sz="1000" dirty="0"/>
          </a:p>
        </p:txBody>
      </p:sp>
    </p:spTree>
    <p:extLst>
      <p:ext uri="{BB962C8B-B14F-4D97-AF65-F5344CB8AC3E}">
        <p14:creationId xmlns:p14="http://schemas.microsoft.com/office/powerpoint/2010/main" val="10644321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_Option 7-Whit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6FA23B47-907A-4766-BED7-97C3CD3EE699}"/>
              </a:ext>
            </a:extLst>
          </p:cNvPr>
          <p:cNvSpPr>
            <a:spLocks noGrp="1"/>
          </p:cNvSpPr>
          <p:nvPr>
            <p:ph type="title"/>
          </p:nvPr>
        </p:nvSpPr>
        <p:spPr>
          <a:xfrm>
            <a:off x="704507" y="462605"/>
            <a:ext cx="11183036" cy="1009118"/>
          </a:xfrm>
        </p:spPr>
        <p:txBody>
          <a:bodyPr>
            <a:normAutofit/>
          </a:bodyPr>
          <a:lstStyle>
            <a:lvl1pPr>
              <a:defRPr sz="3600">
                <a:solidFill>
                  <a:srgbClr val="362229"/>
                </a:solidFill>
              </a:defRPr>
            </a:lvl1pPr>
          </a:lstStyle>
          <a:p>
            <a:r>
              <a:rPr lang="en-US"/>
              <a:t>Click to edit Master title style</a:t>
            </a:r>
          </a:p>
        </p:txBody>
      </p:sp>
      <p:sp>
        <p:nvSpPr>
          <p:cNvPr id="12" name="Text Placeholder 2">
            <a:extLst>
              <a:ext uri="{FF2B5EF4-FFF2-40B4-BE49-F238E27FC236}">
                <a16:creationId xmlns:a16="http://schemas.microsoft.com/office/drawing/2014/main" id="{1436A824-1F07-40CC-B0B6-57787E1EB08E}"/>
              </a:ext>
            </a:extLst>
          </p:cNvPr>
          <p:cNvSpPr>
            <a:spLocks noGrp="1"/>
          </p:cNvSpPr>
          <p:nvPr>
            <p:ph type="body" idx="1"/>
          </p:nvPr>
        </p:nvSpPr>
        <p:spPr>
          <a:xfrm>
            <a:off x="704507" y="1486790"/>
            <a:ext cx="5432294" cy="613752"/>
          </a:xfrm>
        </p:spPr>
        <p:txBody>
          <a:bodyPr anchor="b"/>
          <a:lstStyle>
            <a:lvl1pPr marL="0" indent="0">
              <a:buNone/>
              <a:defRPr sz="2400" b="1">
                <a:solidFill>
                  <a:srgbClr val="00683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3">
            <a:extLst>
              <a:ext uri="{FF2B5EF4-FFF2-40B4-BE49-F238E27FC236}">
                <a16:creationId xmlns:a16="http://schemas.microsoft.com/office/drawing/2014/main" id="{92F91202-7FF2-4BBB-8293-928255EFB0DA}"/>
              </a:ext>
            </a:extLst>
          </p:cNvPr>
          <p:cNvSpPr>
            <a:spLocks noGrp="1"/>
          </p:cNvSpPr>
          <p:nvPr>
            <p:ph sz="half" idx="2"/>
          </p:nvPr>
        </p:nvSpPr>
        <p:spPr>
          <a:xfrm>
            <a:off x="704507" y="2100542"/>
            <a:ext cx="5432294" cy="4109758"/>
          </a:xfrm>
        </p:spPr>
        <p:txBody>
          <a:bodyPr>
            <a:normAutofit/>
          </a:bodyPr>
          <a:lstStyle>
            <a:lvl1pPr marL="0" indent="0">
              <a:buNone/>
              <a:defRPr sz="1100">
                <a:solidFill>
                  <a:srgbClr val="362229"/>
                </a:solidFill>
              </a:defRPr>
            </a:lvl1pPr>
            <a:lvl2pPr>
              <a:defRPr>
                <a:solidFill>
                  <a:srgbClr val="362229"/>
                </a:solidFill>
              </a:defRPr>
            </a:lvl2pPr>
            <a:lvl3pPr>
              <a:defRPr>
                <a:solidFill>
                  <a:srgbClr val="362229"/>
                </a:solidFill>
              </a:defRPr>
            </a:lvl3pPr>
            <a:lvl4pPr>
              <a:defRPr>
                <a:solidFill>
                  <a:srgbClr val="362229"/>
                </a:solidFill>
              </a:defRPr>
            </a:lvl4pPr>
            <a:lvl5pPr>
              <a:defRPr>
                <a:solidFill>
                  <a:srgbClr val="362229"/>
                </a:solidFill>
              </a:defRPr>
            </a:lvl5pPr>
          </a:lstStyle>
          <a:p>
            <a:pPr lvl="0"/>
            <a:r>
              <a:rPr lang="en-US"/>
              <a:t>Click to edit Master text styles</a:t>
            </a:r>
          </a:p>
        </p:txBody>
      </p:sp>
      <p:sp>
        <p:nvSpPr>
          <p:cNvPr id="14" name="Text Placeholder 4">
            <a:extLst>
              <a:ext uri="{FF2B5EF4-FFF2-40B4-BE49-F238E27FC236}">
                <a16:creationId xmlns:a16="http://schemas.microsoft.com/office/drawing/2014/main" id="{F3AF1489-E98B-4843-A9CC-7785D12B2727}"/>
              </a:ext>
            </a:extLst>
          </p:cNvPr>
          <p:cNvSpPr>
            <a:spLocks noGrp="1"/>
          </p:cNvSpPr>
          <p:nvPr>
            <p:ph type="body" sz="quarter" idx="3"/>
          </p:nvPr>
        </p:nvSpPr>
        <p:spPr>
          <a:xfrm>
            <a:off x="6518938" y="1486790"/>
            <a:ext cx="5368605" cy="613752"/>
          </a:xfrm>
        </p:spPr>
        <p:txBody>
          <a:bodyPr anchor="b"/>
          <a:lstStyle>
            <a:lvl1pPr marL="0" indent="0">
              <a:buNone/>
              <a:defRPr sz="2400" b="1">
                <a:solidFill>
                  <a:srgbClr val="00683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5">
            <a:extLst>
              <a:ext uri="{FF2B5EF4-FFF2-40B4-BE49-F238E27FC236}">
                <a16:creationId xmlns:a16="http://schemas.microsoft.com/office/drawing/2014/main" id="{BB666328-4A92-439C-B0FB-498786553835}"/>
              </a:ext>
            </a:extLst>
          </p:cNvPr>
          <p:cNvSpPr>
            <a:spLocks noGrp="1"/>
          </p:cNvSpPr>
          <p:nvPr>
            <p:ph sz="quarter" idx="4"/>
          </p:nvPr>
        </p:nvSpPr>
        <p:spPr>
          <a:xfrm>
            <a:off x="6518938" y="2100542"/>
            <a:ext cx="5368605" cy="4109758"/>
          </a:xfrm>
        </p:spPr>
        <p:txBody>
          <a:bodyPr>
            <a:normAutofit/>
          </a:bodyPr>
          <a:lstStyle>
            <a:lvl1pPr marL="0" indent="0">
              <a:buNone/>
              <a:defRPr sz="1100">
                <a:solidFill>
                  <a:srgbClr val="362229"/>
                </a:solidFill>
              </a:defRPr>
            </a:lvl1pPr>
            <a:lvl2pPr>
              <a:defRPr>
                <a:solidFill>
                  <a:srgbClr val="362229"/>
                </a:solidFill>
              </a:defRPr>
            </a:lvl2pPr>
            <a:lvl3pPr>
              <a:defRPr>
                <a:solidFill>
                  <a:srgbClr val="362229"/>
                </a:solidFill>
              </a:defRPr>
            </a:lvl3pPr>
            <a:lvl4pPr>
              <a:defRPr>
                <a:solidFill>
                  <a:srgbClr val="362229"/>
                </a:solidFill>
              </a:defRPr>
            </a:lvl4pPr>
            <a:lvl5pPr>
              <a:defRPr>
                <a:solidFill>
                  <a:srgbClr val="362229"/>
                </a:solidFill>
              </a:defRPr>
            </a:lvl5pPr>
          </a:lstStyle>
          <a:p>
            <a:pPr lvl="0"/>
            <a:r>
              <a:rPr lang="en-US"/>
              <a:t>Click to edit Master text styles</a:t>
            </a:r>
          </a:p>
        </p:txBody>
      </p:sp>
      <p:sp>
        <p:nvSpPr>
          <p:cNvPr id="4" name="Slide Number Placeholder 1">
            <a:extLst>
              <a:ext uri="{FF2B5EF4-FFF2-40B4-BE49-F238E27FC236}">
                <a16:creationId xmlns:a16="http://schemas.microsoft.com/office/drawing/2014/main" id="{050D97B7-5BB6-64BA-121A-25CF2C587D3E}"/>
              </a:ext>
            </a:extLst>
          </p:cNvPr>
          <p:cNvSpPr>
            <a:spLocks noGrp="1"/>
          </p:cNvSpPr>
          <p:nvPr>
            <p:ph type="sldNum" sz="quarter" idx="16"/>
          </p:nvPr>
        </p:nvSpPr>
        <p:spPr>
          <a:xfrm>
            <a:off x="437662" y="6604652"/>
            <a:ext cx="1023092" cy="202824"/>
          </a:xfrm>
          <a:prstGeom prst="rect">
            <a:avLst/>
          </a:prstGeom>
        </p:spPr>
        <p:txBody>
          <a:bodyPr/>
          <a:lstStyle>
            <a:lvl1pPr>
              <a:defRPr b="1">
                <a:solidFill>
                  <a:schemeClr val="accent1"/>
                </a:solidFill>
              </a:defRPr>
            </a:lvl1pPr>
          </a:lstStyle>
          <a:p>
            <a:fld id="{E9796C1C-A834-4009-9401-57793FE58D15}" type="slidenum">
              <a:rPr lang="en-US" sz="1000" smtClean="0"/>
              <a:pPr/>
              <a:t>‹#›</a:t>
            </a:fld>
            <a:endParaRPr lang="en-US" sz="1000"/>
          </a:p>
        </p:txBody>
      </p:sp>
      <p:pic>
        <p:nvPicPr>
          <p:cNvPr id="5" name="Picture 4" descr="A picture containing text&#10;&#10;Description automatically generated">
            <a:extLst>
              <a:ext uri="{FF2B5EF4-FFF2-40B4-BE49-F238E27FC236}">
                <a16:creationId xmlns:a16="http://schemas.microsoft.com/office/drawing/2014/main" id="{F9622E35-E47D-339E-7254-CB1AC1DA0BA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10198" cy="6858000"/>
          </a:xfrm>
          <a:prstGeom prst="rect">
            <a:avLst/>
          </a:prstGeom>
        </p:spPr>
      </p:pic>
      <p:pic>
        <p:nvPicPr>
          <p:cNvPr id="3" name="Picture 2" descr="A black background with white text&#10;&#10;Description automatically generated">
            <a:extLst>
              <a:ext uri="{FF2B5EF4-FFF2-40B4-BE49-F238E27FC236}">
                <a16:creationId xmlns:a16="http://schemas.microsoft.com/office/drawing/2014/main" id="{EFFDCC80-0AD0-5508-7630-7E7AE69C586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13937" y="6394778"/>
            <a:ext cx="1037477" cy="349386"/>
          </a:xfrm>
          <a:prstGeom prst="rect">
            <a:avLst/>
          </a:prstGeom>
        </p:spPr>
      </p:pic>
    </p:spTree>
    <p:extLst>
      <p:ext uri="{BB962C8B-B14F-4D97-AF65-F5344CB8AC3E}">
        <p14:creationId xmlns:p14="http://schemas.microsoft.com/office/powerpoint/2010/main" val="8748435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hoto Cover_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D0BB52F-AF31-FC26-8A6B-FB5473406BD4}"/>
              </a:ext>
            </a:extLst>
          </p:cNvPr>
          <p:cNvSpPr>
            <a:spLocks noGrp="1"/>
          </p:cNvSpPr>
          <p:nvPr>
            <p:ph type="ctrTitle"/>
          </p:nvPr>
        </p:nvSpPr>
        <p:spPr>
          <a:xfrm>
            <a:off x="680934" y="5512700"/>
            <a:ext cx="8104094" cy="739441"/>
          </a:xfrm>
        </p:spPr>
        <p:txBody>
          <a:bodyPr bIns="0" anchor="b">
            <a:normAutofit/>
          </a:bodyPr>
          <a:lstStyle>
            <a:lvl1pPr algn="l">
              <a:defRPr sz="3200">
                <a:solidFill>
                  <a:srgbClr val="CEE4C5"/>
                </a:solidFill>
              </a:defRPr>
            </a:lvl1pPr>
          </a:lstStyle>
          <a:p>
            <a:r>
              <a:rPr lang="en-US"/>
              <a:t>Click to edit Master title style</a:t>
            </a:r>
          </a:p>
        </p:txBody>
      </p:sp>
      <p:sp>
        <p:nvSpPr>
          <p:cNvPr id="5" name="Subtitle 2">
            <a:extLst>
              <a:ext uri="{FF2B5EF4-FFF2-40B4-BE49-F238E27FC236}">
                <a16:creationId xmlns:a16="http://schemas.microsoft.com/office/drawing/2014/main" id="{8CF73B14-7F97-A12B-DF3A-DB4CC2069C8A}"/>
              </a:ext>
            </a:extLst>
          </p:cNvPr>
          <p:cNvSpPr>
            <a:spLocks noGrp="1"/>
          </p:cNvSpPr>
          <p:nvPr>
            <p:ph type="subTitle" idx="1"/>
          </p:nvPr>
        </p:nvSpPr>
        <p:spPr>
          <a:xfrm>
            <a:off x="710430" y="6252141"/>
            <a:ext cx="8074598" cy="387595"/>
          </a:xfrm>
        </p:spPr>
        <p:txBody>
          <a:bodyPr tIns="0">
            <a:normAutofit/>
          </a:bodyPr>
          <a:lstStyle>
            <a:lvl1pPr marL="0" indent="0" algn="l">
              <a:buNone/>
              <a:defRPr sz="1800">
                <a:solidFill>
                  <a:srgbClr val="39B54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9032530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_Option 8-Moss">
    <p:bg>
      <p:bgPr>
        <a:solidFill>
          <a:srgbClr val="CFE4C5"/>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6FA23B47-907A-4766-BED7-97C3CD3EE699}"/>
              </a:ext>
            </a:extLst>
          </p:cNvPr>
          <p:cNvSpPr>
            <a:spLocks noGrp="1"/>
          </p:cNvSpPr>
          <p:nvPr>
            <p:ph type="title"/>
          </p:nvPr>
        </p:nvSpPr>
        <p:spPr>
          <a:xfrm>
            <a:off x="704507" y="462605"/>
            <a:ext cx="11183036" cy="1009118"/>
          </a:xfrm>
        </p:spPr>
        <p:txBody>
          <a:bodyPr>
            <a:normAutofit/>
          </a:bodyPr>
          <a:lstStyle>
            <a:lvl1pPr>
              <a:defRPr sz="3600">
                <a:solidFill>
                  <a:srgbClr val="362229"/>
                </a:solidFill>
              </a:defRPr>
            </a:lvl1pPr>
          </a:lstStyle>
          <a:p>
            <a:r>
              <a:rPr lang="en-US"/>
              <a:t>Click to edit Master title style</a:t>
            </a:r>
          </a:p>
        </p:txBody>
      </p:sp>
      <p:sp>
        <p:nvSpPr>
          <p:cNvPr id="12" name="Text Placeholder 2">
            <a:extLst>
              <a:ext uri="{FF2B5EF4-FFF2-40B4-BE49-F238E27FC236}">
                <a16:creationId xmlns:a16="http://schemas.microsoft.com/office/drawing/2014/main" id="{1436A824-1F07-40CC-B0B6-57787E1EB08E}"/>
              </a:ext>
            </a:extLst>
          </p:cNvPr>
          <p:cNvSpPr>
            <a:spLocks noGrp="1"/>
          </p:cNvSpPr>
          <p:nvPr>
            <p:ph type="body" idx="1"/>
          </p:nvPr>
        </p:nvSpPr>
        <p:spPr>
          <a:xfrm>
            <a:off x="704507" y="1486790"/>
            <a:ext cx="5432294" cy="613752"/>
          </a:xfrm>
        </p:spPr>
        <p:txBody>
          <a:bodyPr anchor="b"/>
          <a:lstStyle>
            <a:lvl1pPr marL="0" indent="0">
              <a:buNone/>
              <a:defRPr sz="2400" b="1">
                <a:solidFill>
                  <a:srgbClr val="00683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3">
            <a:extLst>
              <a:ext uri="{FF2B5EF4-FFF2-40B4-BE49-F238E27FC236}">
                <a16:creationId xmlns:a16="http://schemas.microsoft.com/office/drawing/2014/main" id="{92F91202-7FF2-4BBB-8293-928255EFB0DA}"/>
              </a:ext>
            </a:extLst>
          </p:cNvPr>
          <p:cNvSpPr>
            <a:spLocks noGrp="1"/>
          </p:cNvSpPr>
          <p:nvPr>
            <p:ph sz="half" idx="2"/>
          </p:nvPr>
        </p:nvSpPr>
        <p:spPr>
          <a:xfrm>
            <a:off x="704507" y="2100542"/>
            <a:ext cx="5432294" cy="4109758"/>
          </a:xfrm>
        </p:spPr>
        <p:txBody>
          <a:bodyPr>
            <a:normAutofit/>
          </a:bodyPr>
          <a:lstStyle>
            <a:lvl1pPr marL="0" indent="0">
              <a:buNone/>
              <a:defRPr sz="1100">
                <a:solidFill>
                  <a:srgbClr val="362229"/>
                </a:solidFill>
              </a:defRPr>
            </a:lvl1pPr>
            <a:lvl2pPr>
              <a:defRPr>
                <a:solidFill>
                  <a:srgbClr val="362229"/>
                </a:solidFill>
              </a:defRPr>
            </a:lvl2pPr>
            <a:lvl3pPr>
              <a:defRPr>
                <a:solidFill>
                  <a:srgbClr val="362229"/>
                </a:solidFill>
              </a:defRPr>
            </a:lvl3pPr>
            <a:lvl4pPr>
              <a:defRPr>
                <a:solidFill>
                  <a:srgbClr val="362229"/>
                </a:solidFill>
              </a:defRPr>
            </a:lvl4pPr>
            <a:lvl5pPr>
              <a:defRPr>
                <a:solidFill>
                  <a:srgbClr val="362229"/>
                </a:solidFill>
              </a:defRPr>
            </a:lvl5pPr>
          </a:lstStyle>
          <a:p>
            <a:pPr lvl="0"/>
            <a:r>
              <a:rPr lang="en-US"/>
              <a:t>Click to edit Master text styles</a:t>
            </a:r>
          </a:p>
        </p:txBody>
      </p:sp>
      <p:sp>
        <p:nvSpPr>
          <p:cNvPr id="14" name="Text Placeholder 4">
            <a:extLst>
              <a:ext uri="{FF2B5EF4-FFF2-40B4-BE49-F238E27FC236}">
                <a16:creationId xmlns:a16="http://schemas.microsoft.com/office/drawing/2014/main" id="{F3AF1489-E98B-4843-A9CC-7785D12B2727}"/>
              </a:ext>
            </a:extLst>
          </p:cNvPr>
          <p:cNvSpPr>
            <a:spLocks noGrp="1"/>
          </p:cNvSpPr>
          <p:nvPr>
            <p:ph type="body" sz="quarter" idx="3"/>
          </p:nvPr>
        </p:nvSpPr>
        <p:spPr>
          <a:xfrm>
            <a:off x="6518938" y="1486790"/>
            <a:ext cx="5368605" cy="613752"/>
          </a:xfrm>
        </p:spPr>
        <p:txBody>
          <a:bodyPr anchor="b"/>
          <a:lstStyle>
            <a:lvl1pPr marL="0" indent="0">
              <a:buNone/>
              <a:defRPr sz="2400" b="1">
                <a:solidFill>
                  <a:srgbClr val="00683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5">
            <a:extLst>
              <a:ext uri="{FF2B5EF4-FFF2-40B4-BE49-F238E27FC236}">
                <a16:creationId xmlns:a16="http://schemas.microsoft.com/office/drawing/2014/main" id="{BB666328-4A92-439C-B0FB-498786553835}"/>
              </a:ext>
            </a:extLst>
          </p:cNvPr>
          <p:cNvSpPr>
            <a:spLocks noGrp="1"/>
          </p:cNvSpPr>
          <p:nvPr>
            <p:ph sz="quarter" idx="4"/>
          </p:nvPr>
        </p:nvSpPr>
        <p:spPr>
          <a:xfrm>
            <a:off x="6518938" y="2100542"/>
            <a:ext cx="5368605" cy="4109758"/>
          </a:xfrm>
        </p:spPr>
        <p:txBody>
          <a:bodyPr>
            <a:normAutofit/>
          </a:bodyPr>
          <a:lstStyle>
            <a:lvl1pPr marL="0" indent="0">
              <a:buNone/>
              <a:defRPr sz="1100">
                <a:solidFill>
                  <a:srgbClr val="362229"/>
                </a:solidFill>
              </a:defRPr>
            </a:lvl1pPr>
            <a:lvl2pPr>
              <a:defRPr>
                <a:solidFill>
                  <a:srgbClr val="362229"/>
                </a:solidFill>
              </a:defRPr>
            </a:lvl2pPr>
            <a:lvl3pPr>
              <a:defRPr>
                <a:solidFill>
                  <a:srgbClr val="362229"/>
                </a:solidFill>
              </a:defRPr>
            </a:lvl3pPr>
            <a:lvl4pPr>
              <a:defRPr>
                <a:solidFill>
                  <a:srgbClr val="362229"/>
                </a:solidFill>
              </a:defRPr>
            </a:lvl4pPr>
            <a:lvl5pPr>
              <a:defRPr>
                <a:solidFill>
                  <a:srgbClr val="362229"/>
                </a:solidFill>
              </a:defRPr>
            </a:lvl5pPr>
          </a:lstStyle>
          <a:p>
            <a:pPr lvl="0"/>
            <a:r>
              <a:rPr lang="en-US"/>
              <a:t>Click to edit Master text styles</a:t>
            </a:r>
          </a:p>
        </p:txBody>
      </p:sp>
      <p:sp>
        <p:nvSpPr>
          <p:cNvPr id="4" name="Slide Number Placeholder 1">
            <a:extLst>
              <a:ext uri="{FF2B5EF4-FFF2-40B4-BE49-F238E27FC236}">
                <a16:creationId xmlns:a16="http://schemas.microsoft.com/office/drawing/2014/main" id="{050D97B7-5BB6-64BA-121A-25CF2C587D3E}"/>
              </a:ext>
            </a:extLst>
          </p:cNvPr>
          <p:cNvSpPr>
            <a:spLocks noGrp="1"/>
          </p:cNvSpPr>
          <p:nvPr>
            <p:ph type="sldNum" sz="quarter" idx="16"/>
          </p:nvPr>
        </p:nvSpPr>
        <p:spPr>
          <a:xfrm>
            <a:off x="437662" y="6604652"/>
            <a:ext cx="1023092" cy="202824"/>
          </a:xfrm>
          <a:prstGeom prst="rect">
            <a:avLst/>
          </a:prstGeom>
        </p:spPr>
        <p:txBody>
          <a:bodyPr/>
          <a:lstStyle>
            <a:lvl1pPr>
              <a:defRPr b="1">
                <a:solidFill>
                  <a:schemeClr val="accent1"/>
                </a:solidFill>
              </a:defRPr>
            </a:lvl1pPr>
          </a:lstStyle>
          <a:p>
            <a:fld id="{E9796C1C-A834-4009-9401-57793FE58D15}" type="slidenum">
              <a:rPr lang="en-US" sz="1000" smtClean="0"/>
              <a:pPr/>
              <a:t>‹#›</a:t>
            </a:fld>
            <a:endParaRPr lang="en-US" sz="1000"/>
          </a:p>
        </p:txBody>
      </p:sp>
      <p:pic>
        <p:nvPicPr>
          <p:cNvPr id="5" name="Picture 4" descr="A picture containing text&#10;&#10;Description automatically generated">
            <a:extLst>
              <a:ext uri="{FF2B5EF4-FFF2-40B4-BE49-F238E27FC236}">
                <a16:creationId xmlns:a16="http://schemas.microsoft.com/office/drawing/2014/main" id="{F9622E35-E47D-339E-7254-CB1AC1DA0BA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10198" cy="6858000"/>
          </a:xfrm>
          <a:prstGeom prst="rect">
            <a:avLst/>
          </a:prstGeom>
        </p:spPr>
      </p:pic>
      <p:pic>
        <p:nvPicPr>
          <p:cNvPr id="3" name="Picture 2" descr="A black background with white text&#10;&#10;Description automatically generated">
            <a:extLst>
              <a:ext uri="{FF2B5EF4-FFF2-40B4-BE49-F238E27FC236}">
                <a16:creationId xmlns:a16="http://schemas.microsoft.com/office/drawing/2014/main" id="{F939B43D-6CAF-4AA7-33E5-4A025E06BAA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13937" y="6394778"/>
            <a:ext cx="1037477" cy="349386"/>
          </a:xfrm>
          <a:prstGeom prst="rect">
            <a:avLst/>
          </a:prstGeom>
        </p:spPr>
      </p:pic>
    </p:spTree>
    <p:extLst>
      <p:ext uri="{BB962C8B-B14F-4D97-AF65-F5344CB8AC3E}">
        <p14:creationId xmlns:p14="http://schemas.microsoft.com/office/powerpoint/2010/main" val="33741407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Content_Option 1-Whit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BA0357-5AF7-4B57-BA46-3335E558D654}"/>
              </a:ext>
            </a:extLst>
          </p:cNvPr>
          <p:cNvSpPr>
            <a:spLocks noGrp="1"/>
          </p:cNvSpPr>
          <p:nvPr>
            <p:ph idx="1"/>
          </p:nvPr>
        </p:nvSpPr>
        <p:spPr>
          <a:xfrm>
            <a:off x="5183188" y="467272"/>
            <a:ext cx="6571150" cy="5393779"/>
          </a:xfrm>
        </p:spPr>
        <p:txBody>
          <a:bodyPr/>
          <a:lstStyle>
            <a:lvl1pPr marL="0" indent="0">
              <a:buNone/>
              <a:defRPr sz="3200">
                <a:solidFill>
                  <a:srgbClr val="362229"/>
                </a:solidFill>
              </a:defRPr>
            </a:lvl1pPr>
            <a:lvl2pPr>
              <a:defRPr sz="2800">
                <a:solidFill>
                  <a:srgbClr val="362229"/>
                </a:solidFill>
              </a:defRPr>
            </a:lvl2pPr>
            <a:lvl3pPr>
              <a:defRPr sz="2400">
                <a:solidFill>
                  <a:srgbClr val="362229"/>
                </a:solidFill>
              </a:defRPr>
            </a:lvl3pPr>
            <a:lvl4pPr>
              <a:defRPr sz="2000">
                <a:solidFill>
                  <a:srgbClr val="362229"/>
                </a:solidFill>
              </a:defRPr>
            </a:lvl4pPr>
            <a:lvl5pPr>
              <a:defRPr sz="2000">
                <a:solidFill>
                  <a:srgbClr val="362229"/>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a:extLst>
              <a:ext uri="{FF2B5EF4-FFF2-40B4-BE49-F238E27FC236}">
                <a16:creationId xmlns:a16="http://schemas.microsoft.com/office/drawing/2014/main" id="{2825D646-E7C6-466D-A978-3258AA22A713}"/>
              </a:ext>
            </a:extLst>
          </p:cNvPr>
          <p:cNvSpPr>
            <a:spLocks noGrp="1"/>
          </p:cNvSpPr>
          <p:nvPr>
            <p:ph type="title"/>
          </p:nvPr>
        </p:nvSpPr>
        <p:spPr>
          <a:xfrm>
            <a:off x="437662" y="467272"/>
            <a:ext cx="4334363" cy="1069975"/>
          </a:xfrm>
        </p:spPr>
        <p:txBody>
          <a:bodyPr anchor="b"/>
          <a:lstStyle>
            <a:lvl1pPr>
              <a:defRPr sz="3200">
                <a:solidFill>
                  <a:srgbClr val="362229"/>
                </a:solidFill>
              </a:defRPr>
            </a:lvl1pPr>
          </a:lstStyle>
          <a:p>
            <a:r>
              <a:rPr lang="en-US"/>
              <a:t>Click to edit Master title style</a:t>
            </a:r>
          </a:p>
        </p:txBody>
      </p:sp>
      <p:sp>
        <p:nvSpPr>
          <p:cNvPr id="12" name="Text Placeholder 3">
            <a:extLst>
              <a:ext uri="{FF2B5EF4-FFF2-40B4-BE49-F238E27FC236}">
                <a16:creationId xmlns:a16="http://schemas.microsoft.com/office/drawing/2014/main" id="{44FD1C1E-ADDC-4EE1-940A-210475FA4A9B}"/>
              </a:ext>
            </a:extLst>
          </p:cNvPr>
          <p:cNvSpPr>
            <a:spLocks noGrp="1"/>
          </p:cNvSpPr>
          <p:nvPr>
            <p:ph type="body" sz="half" idx="2"/>
          </p:nvPr>
        </p:nvSpPr>
        <p:spPr>
          <a:xfrm>
            <a:off x="437662" y="1550848"/>
            <a:ext cx="4334363" cy="352013"/>
          </a:xfrm>
        </p:spPr>
        <p:txBody>
          <a:bodyPr/>
          <a:lstStyle>
            <a:lvl1pPr marL="0" indent="0">
              <a:buNone/>
              <a:defRPr sz="1600">
                <a:solidFill>
                  <a:srgbClr val="006837"/>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Text Placeholder 5">
            <a:extLst>
              <a:ext uri="{FF2B5EF4-FFF2-40B4-BE49-F238E27FC236}">
                <a16:creationId xmlns:a16="http://schemas.microsoft.com/office/drawing/2014/main" id="{83367DD2-1BDF-4466-B94B-2A7B4C87BA4E}"/>
              </a:ext>
            </a:extLst>
          </p:cNvPr>
          <p:cNvSpPr>
            <a:spLocks noGrp="1"/>
          </p:cNvSpPr>
          <p:nvPr>
            <p:ph type="body" sz="quarter" idx="13"/>
          </p:nvPr>
        </p:nvSpPr>
        <p:spPr>
          <a:xfrm>
            <a:off x="437662" y="1916462"/>
            <a:ext cx="4333875" cy="4347814"/>
          </a:xfrm>
        </p:spPr>
        <p:txBody>
          <a:bodyPr>
            <a:normAutofit/>
          </a:bodyPr>
          <a:lstStyle>
            <a:lvl1pPr marL="0" indent="0">
              <a:buNone/>
              <a:defRPr sz="1100"/>
            </a:lvl1pPr>
          </a:lstStyle>
          <a:p>
            <a:pPr lvl="0"/>
            <a:r>
              <a:rPr lang="en-US"/>
              <a:t>Click to edit Master text styles</a:t>
            </a:r>
          </a:p>
        </p:txBody>
      </p:sp>
      <p:pic>
        <p:nvPicPr>
          <p:cNvPr id="5" name="Picture 4">
            <a:extLst>
              <a:ext uri="{FF2B5EF4-FFF2-40B4-BE49-F238E27FC236}">
                <a16:creationId xmlns:a16="http://schemas.microsoft.com/office/drawing/2014/main" id="{B27018B9-7F4E-100A-3218-5EF41F0FA4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23912"/>
            <a:ext cx="12192000" cy="1121664"/>
          </a:xfrm>
          <a:prstGeom prst="rect">
            <a:avLst/>
          </a:prstGeom>
        </p:spPr>
      </p:pic>
      <p:sp>
        <p:nvSpPr>
          <p:cNvPr id="7" name="Slide Number Placeholder 1">
            <a:extLst>
              <a:ext uri="{FF2B5EF4-FFF2-40B4-BE49-F238E27FC236}">
                <a16:creationId xmlns:a16="http://schemas.microsoft.com/office/drawing/2014/main" id="{CC3F241B-9AAE-CDE8-799A-05EF80149AF9}"/>
              </a:ext>
            </a:extLst>
          </p:cNvPr>
          <p:cNvSpPr>
            <a:spLocks noGrp="1"/>
          </p:cNvSpPr>
          <p:nvPr>
            <p:ph type="sldNum" sz="quarter" idx="12"/>
          </p:nvPr>
        </p:nvSpPr>
        <p:spPr>
          <a:xfrm>
            <a:off x="458771" y="6582932"/>
            <a:ext cx="1023092" cy="202824"/>
          </a:xfrm>
          <a:prstGeom prst="rect">
            <a:avLst/>
          </a:prstGeom>
        </p:spPr>
        <p:txBody>
          <a:bodyPr/>
          <a:lstStyle>
            <a:lvl1pPr>
              <a:defRPr b="1">
                <a:solidFill>
                  <a:schemeClr val="bg2"/>
                </a:solidFill>
              </a:defRPr>
            </a:lvl1pPr>
          </a:lstStyle>
          <a:p>
            <a:fld id="{E9796C1C-A834-4009-9401-57793FE58D15}" type="slidenum">
              <a:rPr lang="en-US" sz="1000" smtClean="0"/>
              <a:pPr/>
              <a:t>‹#›</a:t>
            </a:fld>
            <a:endParaRPr lang="en-US" sz="1000" dirty="0"/>
          </a:p>
        </p:txBody>
      </p:sp>
    </p:spTree>
    <p:extLst>
      <p:ext uri="{BB962C8B-B14F-4D97-AF65-F5344CB8AC3E}">
        <p14:creationId xmlns:p14="http://schemas.microsoft.com/office/powerpoint/2010/main" val="35054963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Content_Option 2-Moss">
    <p:bg>
      <p:bgPr>
        <a:solidFill>
          <a:srgbClr val="CEE4C5"/>
        </a:solidFill>
        <a:effectLst/>
      </p:bgPr>
    </p:bg>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8AF0007A-3D1C-43A7-879F-3F4ECACCD5DC}"/>
              </a:ext>
            </a:extLst>
          </p:cNvPr>
          <p:cNvSpPr>
            <a:spLocks noGrp="1"/>
          </p:cNvSpPr>
          <p:nvPr>
            <p:ph idx="1"/>
          </p:nvPr>
        </p:nvSpPr>
        <p:spPr>
          <a:xfrm>
            <a:off x="5183188" y="467272"/>
            <a:ext cx="6571150" cy="5393779"/>
          </a:xfrm>
        </p:spPr>
        <p:txBody>
          <a:bodyPr/>
          <a:lstStyle>
            <a:lvl1pPr marL="0" indent="0">
              <a:buNone/>
              <a:defRPr sz="3200">
                <a:solidFill>
                  <a:srgbClr val="362229"/>
                </a:solidFill>
              </a:defRPr>
            </a:lvl1pPr>
            <a:lvl2pPr>
              <a:defRPr sz="2800">
                <a:solidFill>
                  <a:srgbClr val="362229"/>
                </a:solidFill>
              </a:defRPr>
            </a:lvl2pPr>
            <a:lvl3pPr>
              <a:defRPr sz="2400">
                <a:solidFill>
                  <a:srgbClr val="362229"/>
                </a:solidFill>
              </a:defRPr>
            </a:lvl3pPr>
            <a:lvl4pPr>
              <a:defRPr sz="2000">
                <a:solidFill>
                  <a:srgbClr val="362229"/>
                </a:solidFill>
              </a:defRPr>
            </a:lvl4pPr>
            <a:lvl5pPr>
              <a:defRPr sz="2000">
                <a:solidFill>
                  <a:srgbClr val="362229"/>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itle 1">
            <a:extLst>
              <a:ext uri="{FF2B5EF4-FFF2-40B4-BE49-F238E27FC236}">
                <a16:creationId xmlns:a16="http://schemas.microsoft.com/office/drawing/2014/main" id="{FFBDD9E0-2349-43FC-846C-D9B30929FBDE}"/>
              </a:ext>
            </a:extLst>
          </p:cNvPr>
          <p:cNvSpPr>
            <a:spLocks noGrp="1"/>
          </p:cNvSpPr>
          <p:nvPr>
            <p:ph type="title"/>
          </p:nvPr>
        </p:nvSpPr>
        <p:spPr>
          <a:xfrm>
            <a:off x="437662" y="467272"/>
            <a:ext cx="4334363" cy="1069975"/>
          </a:xfrm>
        </p:spPr>
        <p:txBody>
          <a:bodyPr anchor="b"/>
          <a:lstStyle>
            <a:lvl1pPr>
              <a:defRPr sz="3200">
                <a:solidFill>
                  <a:srgbClr val="362229"/>
                </a:solidFill>
              </a:defRPr>
            </a:lvl1pPr>
          </a:lstStyle>
          <a:p>
            <a:r>
              <a:rPr lang="en-US"/>
              <a:t>Click to edit Master title style</a:t>
            </a:r>
          </a:p>
        </p:txBody>
      </p:sp>
      <p:sp>
        <p:nvSpPr>
          <p:cNvPr id="17" name="Text Placeholder 3">
            <a:extLst>
              <a:ext uri="{FF2B5EF4-FFF2-40B4-BE49-F238E27FC236}">
                <a16:creationId xmlns:a16="http://schemas.microsoft.com/office/drawing/2014/main" id="{E4D7522D-4DBB-4FF1-B3A9-B23FE9163309}"/>
              </a:ext>
            </a:extLst>
          </p:cNvPr>
          <p:cNvSpPr>
            <a:spLocks noGrp="1"/>
          </p:cNvSpPr>
          <p:nvPr>
            <p:ph type="body" sz="half" idx="2"/>
          </p:nvPr>
        </p:nvSpPr>
        <p:spPr>
          <a:xfrm>
            <a:off x="437662" y="1550848"/>
            <a:ext cx="4334363" cy="352013"/>
          </a:xfrm>
        </p:spPr>
        <p:txBody>
          <a:bodyPr/>
          <a:lstStyle>
            <a:lvl1pPr marL="0" indent="0">
              <a:buNone/>
              <a:defRPr sz="1600">
                <a:solidFill>
                  <a:srgbClr val="006837"/>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8" name="Text Placeholder 5">
            <a:extLst>
              <a:ext uri="{FF2B5EF4-FFF2-40B4-BE49-F238E27FC236}">
                <a16:creationId xmlns:a16="http://schemas.microsoft.com/office/drawing/2014/main" id="{C10F9016-9205-4573-8877-84522A5C46C8}"/>
              </a:ext>
            </a:extLst>
          </p:cNvPr>
          <p:cNvSpPr>
            <a:spLocks noGrp="1"/>
          </p:cNvSpPr>
          <p:nvPr>
            <p:ph type="body" sz="quarter" idx="13"/>
          </p:nvPr>
        </p:nvSpPr>
        <p:spPr>
          <a:xfrm>
            <a:off x="438150" y="1916462"/>
            <a:ext cx="4333875" cy="4347814"/>
          </a:xfrm>
        </p:spPr>
        <p:txBody>
          <a:bodyPr>
            <a:normAutofit/>
          </a:bodyPr>
          <a:lstStyle>
            <a:lvl1pPr marL="0" indent="0">
              <a:buNone/>
              <a:defRPr sz="1100"/>
            </a:lvl1pPr>
          </a:lstStyle>
          <a:p>
            <a:pPr lvl="0"/>
            <a:r>
              <a:rPr lang="en-US"/>
              <a:t>Click to edit Master text styles</a:t>
            </a:r>
          </a:p>
        </p:txBody>
      </p:sp>
      <p:pic>
        <p:nvPicPr>
          <p:cNvPr id="4" name="Picture 3">
            <a:extLst>
              <a:ext uri="{FF2B5EF4-FFF2-40B4-BE49-F238E27FC236}">
                <a16:creationId xmlns:a16="http://schemas.microsoft.com/office/drawing/2014/main" id="{C910E85D-F176-9FD7-7064-BD33C05F65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23912"/>
            <a:ext cx="12192000" cy="1121664"/>
          </a:xfrm>
          <a:prstGeom prst="rect">
            <a:avLst/>
          </a:prstGeom>
        </p:spPr>
      </p:pic>
      <p:sp>
        <p:nvSpPr>
          <p:cNvPr id="6" name="Slide Number Placeholder 1">
            <a:extLst>
              <a:ext uri="{FF2B5EF4-FFF2-40B4-BE49-F238E27FC236}">
                <a16:creationId xmlns:a16="http://schemas.microsoft.com/office/drawing/2014/main" id="{59B8F6C5-CA90-9DAB-5A63-F08DB4FFFBA2}"/>
              </a:ext>
            </a:extLst>
          </p:cNvPr>
          <p:cNvSpPr>
            <a:spLocks noGrp="1"/>
          </p:cNvSpPr>
          <p:nvPr>
            <p:ph type="sldNum" sz="quarter" idx="12"/>
          </p:nvPr>
        </p:nvSpPr>
        <p:spPr>
          <a:xfrm>
            <a:off x="458771" y="6582932"/>
            <a:ext cx="1023092" cy="202824"/>
          </a:xfrm>
          <a:prstGeom prst="rect">
            <a:avLst/>
          </a:prstGeom>
        </p:spPr>
        <p:txBody>
          <a:bodyPr/>
          <a:lstStyle>
            <a:lvl1pPr>
              <a:defRPr b="1">
                <a:solidFill>
                  <a:schemeClr val="bg2"/>
                </a:solidFill>
              </a:defRPr>
            </a:lvl1pPr>
          </a:lstStyle>
          <a:p>
            <a:fld id="{E9796C1C-A834-4009-9401-57793FE58D15}" type="slidenum">
              <a:rPr lang="en-US" sz="1000" smtClean="0"/>
              <a:pPr/>
              <a:t>‹#›</a:t>
            </a:fld>
            <a:endParaRPr lang="en-US" sz="1000" dirty="0"/>
          </a:p>
        </p:txBody>
      </p:sp>
    </p:spTree>
    <p:extLst>
      <p:ext uri="{BB962C8B-B14F-4D97-AF65-F5344CB8AC3E}">
        <p14:creationId xmlns:p14="http://schemas.microsoft.com/office/powerpoint/2010/main" val="15954927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Content_Option 3-Whit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BA0357-5AF7-4B57-BA46-3335E558D654}"/>
              </a:ext>
            </a:extLst>
          </p:cNvPr>
          <p:cNvSpPr>
            <a:spLocks noGrp="1"/>
          </p:cNvSpPr>
          <p:nvPr>
            <p:ph idx="1"/>
          </p:nvPr>
        </p:nvSpPr>
        <p:spPr>
          <a:xfrm>
            <a:off x="5383433" y="467272"/>
            <a:ext cx="6571150" cy="5797004"/>
          </a:xfrm>
        </p:spPr>
        <p:txBody>
          <a:bodyPr/>
          <a:lstStyle>
            <a:lvl1pPr marL="0" indent="0">
              <a:buNone/>
              <a:defRPr sz="3200">
                <a:solidFill>
                  <a:srgbClr val="362229"/>
                </a:solidFill>
              </a:defRPr>
            </a:lvl1pPr>
            <a:lvl2pPr>
              <a:defRPr sz="2800">
                <a:solidFill>
                  <a:srgbClr val="362229"/>
                </a:solidFill>
              </a:defRPr>
            </a:lvl2pPr>
            <a:lvl3pPr>
              <a:defRPr sz="2400">
                <a:solidFill>
                  <a:srgbClr val="362229"/>
                </a:solidFill>
              </a:defRPr>
            </a:lvl3pPr>
            <a:lvl4pPr>
              <a:defRPr sz="2000">
                <a:solidFill>
                  <a:srgbClr val="362229"/>
                </a:solidFill>
              </a:defRPr>
            </a:lvl4pPr>
            <a:lvl5pPr>
              <a:defRPr sz="2000">
                <a:solidFill>
                  <a:srgbClr val="362229"/>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a:extLst>
              <a:ext uri="{FF2B5EF4-FFF2-40B4-BE49-F238E27FC236}">
                <a16:creationId xmlns:a16="http://schemas.microsoft.com/office/drawing/2014/main" id="{2825D646-E7C6-466D-A978-3258AA22A713}"/>
              </a:ext>
            </a:extLst>
          </p:cNvPr>
          <p:cNvSpPr>
            <a:spLocks noGrp="1"/>
          </p:cNvSpPr>
          <p:nvPr>
            <p:ph type="title"/>
          </p:nvPr>
        </p:nvSpPr>
        <p:spPr>
          <a:xfrm>
            <a:off x="729878" y="467272"/>
            <a:ext cx="4334363" cy="1069975"/>
          </a:xfrm>
        </p:spPr>
        <p:txBody>
          <a:bodyPr anchor="b"/>
          <a:lstStyle>
            <a:lvl1pPr>
              <a:defRPr sz="3200">
                <a:solidFill>
                  <a:srgbClr val="362229"/>
                </a:solidFill>
              </a:defRPr>
            </a:lvl1pPr>
          </a:lstStyle>
          <a:p>
            <a:r>
              <a:rPr lang="en-US"/>
              <a:t>Click to edit Master title style</a:t>
            </a:r>
          </a:p>
        </p:txBody>
      </p:sp>
      <p:sp>
        <p:nvSpPr>
          <p:cNvPr id="12" name="Text Placeholder 3">
            <a:extLst>
              <a:ext uri="{FF2B5EF4-FFF2-40B4-BE49-F238E27FC236}">
                <a16:creationId xmlns:a16="http://schemas.microsoft.com/office/drawing/2014/main" id="{44FD1C1E-ADDC-4EE1-940A-210475FA4A9B}"/>
              </a:ext>
            </a:extLst>
          </p:cNvPr>
          <p:cNvSpPr>
            <a:spLocks noGrp="1"/>
          </p:cNvSpPr>
          <p:nvPr>
            <p:ph type="body" sz="half" idx="2"/>
          </p:nvPr>
        </p:nvSpPr>
        <p:spPr>
          <a:xfrm>
            <a:off x="729878" y="1550848"/>
            <a:ext cx="4334363" cy="352013"/>
          </a:xfrm>
        </p:spPr>
        <p:txBody>
          <a:bodyPr/>
          <a:lstStyle>
            <a:lvl1pPr marL="0" indent="0">
              <a:buNone/>
              <a:defRPr sz="1600">
                <a:solidFill>
                  <a:srgbClr val="006837"/>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Text Placeholder 5">
            <a:extLst>
              <a:ext uri="{FF2B5EF4-FFF2-40B4-BE49-F238E27FC236}">
                <a16:creationId xmlns:a16="http://schemas.microsoft.com/office/drawing/2014/main" id="{83367DD2-1BDF-4466-B94B-2A7B4C87BA4E}"/>
              </a:ext>
            </a:extLst>
          </p:cNvPr>
          <p:cNvSpPr>
            <a:spLocks noGrp="1"/>
          </p:cNvSpPr>
          <p:nvPr>
            <p:ph type="body" sz="quarter" idx="13"/>
          </p:nvPr>
        </p:nvSpPr>
        <p:spPr>
          <a:xfrm>
            <a:off x="729878" y="1916462"/>
            <a:ext cx="4333875" cy="4347814"/>
          </a:xfrm>
        </p:spPr>
        <p:txBody>
          <a:bodyPr>
            <a:normAutofit/>
          </a:bodyPr>
          <a:lstStyle>
            <a:lvl1pPr marL="0" indent="0">
              <a:buNone/>
              <a:defRPr sz="1100"/>
            </a:lvl1pPr>
          </a:lstStyle>
          <a:p>
            <a:pPr lvl="0"/>
            <a:r>
              <a:rPr lang="en-US"/>
              <a:t>Click to edit Master text styles</a:t>
            </a:r>
          </a:p>
        </p:txBody>
      </p:sp>
      <p:sp>
        <p:nvSpPr>
          <p:cNvPr id="8" name="Slide Number Placeholder 1">
            <a:extLst>
              <a:ext uri="{FF2B5EF4-FFF2-40B4-BE49-F238E27FC236}">
                <a16:creationId xmlns:a16="http://schemas.microsoft.com/office/drawing/2014/main" id="{3EA0BC7D-2D89-B03F-5E1D-6F6357622B7A}"/>
              </a:ext>
            </a:extLst>
          </p:cNvPr>
          <p:cNvSpPr>
            <a:spLocks noGrp="1"/>
          </p:cNvSpPr>
          <p:nvPr>
            <p:ph type="sldNum" sz="quarter" idx="16"/>
          </p:nvPr>
        </p:nvSpPr>
        <p:spPr>
          <a:xfrm>
            <a:off x="437662" y="6604652"/>
            <a:ext cx="1023092" cy="202824"/>
          </a:xfrm>
          <a:prstGeom prst="rect">
            <a:avLst/>
          </a:prstGeom>
        </p:spPr>
        <p:txBody>
          <a:bodyPr/>
          <a:lstStyle>
            <a:lvl1pPr>
              <a:defRPr b="1">
                <a:solidFill>
                  <a:schemeClr val="accent1"/>
                </a:solidFill>
              </a:defRPr>
            </a:lvl1pPr>
          </a:lstStyle>
          <a:p>
            <a:fld id="{E9796C1C-A834-4009-9401-57793FE58D15}" type="slidenum">
              <a:rPr lang="en-US" sz="1000" smtClean="0"/>
              <a:pPr/>
              <a:t>‹#›</a:t>
            </a:fld>
            <a:endParaRPr lang="en-US" sz="1000"/>
          </a:p>
        </p:txBody>
      </p:sp>
      <p:pic>
        <p:nvPicPr>
          <p:cNvPr id="9" name="Picture 8" descr="A picture containing text&#10;&#10;Description automatically generated">
            <a:extLst>
              <a:ext uri="{FF2B5EF4-FFF2-40B4-BE49-F238E27FC236}">
                <a16:creationId xmlns:a16="http://schemas.microsoft.com/office/drawing/2014/main" id="{21B97E86-CE6B-2E44-AB01-284791C874A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10198" cy="6858000"/>
          </a:xfrm>
          <a:prstGeom prst="rect">
            <a:avLst/>
          </a:prstGeom>
        </p:spPr>
      </p:pic>
      <p:pic>
        <p:nvPicPr>
          <p:cNvPr id="4" name="Picture 3" descr="A black background with white text&#10;&#10;Description automatically generated">
            <a:extLst>
              <a:ext uri="{FF2B5EF4-FFF2-40B4-BE49-F238E27FC236}">
                <a16:creationId xmlns:a16="http://schemas.microsoft.com/office/drawing/2014/main" id="{920C9405-6206-E204-CFC4-4EB8B70BCAF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13937" y="6394778"/>
            <a:ext cx="1037477" cy="349386"/>
          </a:xfrm>
          <a:prstGeom prst="rect">
            <a:avLst/>
          </a:prstGeom>
        </p:spPr>
      </p:pic>
    </p:spTree>
    <p:extLst>
      <p:ext uri="{BB962C8B-B14F-4D97-AF65-F5344CB8AC3E}">
        <p14:creationId xmlns:p14="http://schemas.microsoft.com/office/powerpoint/2010/main" val="25081215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Content_Option 4-Moss">
    <p:bg>
      <p:bgPr>
        <a:solidFill>
          <a:srgbClr val="CFE4C5"/>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BA0357-5AF7-4B57-BA46-3335E558D654}"/>
              </a:ext>
            </a:extLst>
          </p:cNvPr>
          <p:cNvSpPr>
            <a:spLocks noGrp="1"/>
          </p:cNvSpPr>
          <p:nvPr>
            <p:ph idx="1"/>
          </p:nvPr>
        </p:nvSpPr>
        <p:spPr>
          <a:xfrm>
            <a:off x="5383433" y="467272"/>
            <a:ext cx="6571150" cy="5797004"/>
          </a:xfrm>
        </p:spPr>
        <p:txBody>
          <a:bodyPr/>
          <a:lstStyle>
            <a:lvl1pPr marL="0" indent="0">
              <a:buNone/>
              <a:defRPr sz="3200">
                <a:solidFill>
                  <a:srgbClr val="362229"/>
                </a:solidFill>
              </a:defRPr>
            </a:lvl1pPr>
            <a:lvl2pPr>
              <a:defRPr sz="2800">
                <a:solidFill>
                  <a:srgbClr val="362229"/>
                </a:solidFill>
              </a:defRPr>
            </a:lvl2pPr>
            <a:lvl3pPr>
              <a:defRPr sz="2400">
                <a:solidFill>
                  <a:srgbClr val="362229"/>
                </a:solidFill>
              </a:defRPr>
            </a:lvl3pPr>
            <a:lvl4pPr>
              <a:defRPr sz="2000">
                <a:solidFill>
                  <a:srgbClr val="362229"/>
                </a:solidFill>
              </a:defRPr>
            </a:lvl4pPr>
            <a:lvl5pPr>
              <a:defRPr sz="2000">
                <a:solidFill>
                  <a:srgbClr val="362229"/>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a:extLst>
              <a:ext uri="{FF2B5EF4-FFF2-40B4-BE49-F238E27FC236}">
                <a16:creationId xmlns:a16="http://schemas.microsoft.com/office/drawing/2014/main" id="{2825D646-E7C6-466D-A978-3258AA22A713}"/>
              </a:ext>
            </a:extLst>
          </p:cNvPr>
          <p:cNvSpPr>
            <a:spLocks noGrp="1"/>
          </p:cNvSpPr>
          <p:nvPr>
            <p:ph type="title"/>
          </p:nvPr>
        </p:nvSpPr>
        <p:spPr>
          <a:xfrm>
            <a:off x="729878" y="467272"/>
            <a:ext cx="4334363" cy="1069975"/>
          </a:xfrm>
        </p:spPr>
        <p:txBody>
          <a:bodyPr anchor="b"/>
          <a:lstStyle>
            <a:lvl1pPr>
              <a:defRPr sz="3200">
                <a:solidFill>
                  <a:srgbClr val="362229"/>
                </a:solidFill>
              </a:defRPr>
            </a:lvl1pPr>
          </a:lstStyle>
          <a:p>
            <a:r>
              <a:rPr lang="en-US"/>
              <a:t>Click to edit Master title style</a:t>
            </a:r>
          </a:p>
        </p:txBody>
      </p:sp>
      <p:sp>
        <p:nvSpPr>
          <p:cNvPr id="12" name="Text Placeholder 3">
            <a:extLst>
              <a:ext uri="{FF2B5EF4-FFF2-40B4-BE49-F238E27FC236}">
                <a16:creationId xmlns:a16="http://schemas.microsoft.com/office/drawing/2014/main" id="{44FD1C1E-ADDC-4EE1-940A-210475FA4A9B}"/>
              </a:ext>
            </a:extLst>
          </p:cNvPr>
          <p:cNvSpPr>
            <a:spLocks noGrp="1"/>
          </p:cNvSpPr>
          <p:nvPr>
            <p:ph type="body" sz="half" idx="2"/>
          </p:nvPr>
        </p:nvSpPr>
        <p:spPr>
          <a:xfrm>
            <a:off x="729878" y="1550848"/>
            <a:ext cx="4334363" cy="352013"/>
          </a:xfrm>
        </p:spPr>
        <p:txBody>
          <a:bodyPr/>
          <a:lstStyle>
            <a:lvl1pPr marL="0" indent="0">
              <a:buNone/>
              <a:defRPr sz="1600">
                <a:solidFill>
                  <a:srgbClr val="006837"/>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Text Placeholder 5">
            <a:extLst>
              <a:ext uri="{FF2B5EF4-FFF2-40B4-BE49-F238E27FC236}">
                <a16:creationId xmlns:a16="http://schemas.microsoft.com/office/drawing/2014/main" id="{83367DD2-1BDF-4466-B94B-2A7B4C87BA4E}"/>
              </a:ext>
            </a:extLst>
          </p:cNvPr>
          <p:cNvSpPr>
            <a:spLocks noGrp="1"/>
          </p:cNvSpPr>
          <p:nvPr>
            <p:ph type="body" sz="quarter" idx="13"/>
          </p:nvPr>
        </p:nvSpPr>
        <p:spPr>
          <a:xfrm>
            <a:off x="729878" y="1916462"/>
            <a:ext cx="4333875" cy="4347814"/>
          </a:xfrm>
        </p:spPr>
        <p:txBody>
          <a:bodyPr>
            <a:normAutofit/>
          </a:bodyPr>
          <a:lstStyle>
            <a:lvl1pPr marL="0" indent="0">
              <a:buNone/>
              <a:defRPr sz="1100"/>
            </a:lvl1pPr>
          </a:lstStyle>
          <a:p>
            <a:pPr lvl="0"/>
            <a:r>
              <a:rPr lang="en-US"/>
              <a:t>Click to edit Master text styles</a:t>
            </a:r>
          </a:p>
        </p:txBody>
      </p:sp>
      <p:sp>
        <p:nvSpPr>
          <p:cNvPr id="8" name="Slide Number Placeholder 1">
            <a:extLst>
              <a:ext uri="{FF2B5EF4-FFF2-40B4-BE49-F238E27FC236}">
                <a16:creationId xmlns:a16="http://schemas.microsoft.com/office/drawing/2014/main" id="{3EA0BC7D-2D89-B03F-5E1D-6F6357622B7A}"/>
              </a:ext>
            </a:extLst>
          </p:cNvPr>
          <p:cNvSpPr>
            <a:spLocks noGrp="1"/>
          </p:cNvSpPr>
          <p:nvPr>
            <p:ph type="sldNum" sz="quarter" idx="16"/>
          </p:nvPr>
        </p:nvSpPr>
        <p:spPr>
          <a:xfrm>
            <a:off x="437662" y="6604652"/>
            <a:ext cx="1023092" cy="202824"/>
          </a:xfrm>
          <a:prstGeom prst="rect">
            <a:avLst/>
          </a:prstGeom>
        </p:spPr>
        <p:txBody>
          <a:bodyPr/>
          <a:lstStyle>
            <a:lvl1pPr>
              <a:defRPr b="1">
                <a:solidFill>
                  <a:schemeClr val="accent1"/>
                </a:solidFill>
              </a:defRPr>
            </a:lvl1pPr>
          </a:lstStyle>
          <a:p>
            <a:fld id="{E9796C1C-A834-4009-9401-57793FE58D15}" type="slidenum">
              <a:rPr lang="en-US" sz="1000" smtClean="0"/>
              <a:pPr/>
              <a:t>‹#›</a:t>
            </a:fld>
            <a:endParaRPr lang="en-US" sz="1000"/>
          </a:p>
        </p:txBody>
      </p:sp>
      <p:pic>
        <p:nvPicPr>
          <p:cNvPr id="9" name="Picture 8" descr="A picture containing text&#10;&#10;Description automatically generated">
            <a:extLst>
              <a:ext uri="{FF2B5EF4-FFF2-40B4-BE49-F238E27FC236}">
                <a16:creationId xmlns:a16="http://schemas.microsoft.com/office/drawing/2014/main" id="{21B97E86-CE6B-2E44-AB01-284791C874A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10198" cy="6858000"/>
          </a:xfrm>
          <a:prstGeom prst="rect">
            <a:avLst/>
          </a:prstGeom>
        </p:spPr>
      </p:pic>
      <p:pic>
        <p:nvPicPr>
          <p:cNvPr id="4" name="Picture 3" descr="A black background with white text&#10;&#10;Description automatically generated">
            <a:extLst>
              <a:ext uri="{FF2B5EF4-FFF2-40B4-BE49-F238E27FC236}">
                <a16:creationId xmlns:a16="http://schemas.microsoft.com/office/drawing/2014/main" id="{F639E22B-D98D-91FB-E6CC-C29C4391A28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13937" y="6394778"/>
            <a:ext cx="1037477" cy="349386"/>
          </a:xfrm>
          <a:prstGeom prst="rect">
            <a:avLst/>
          </a:prstGeom>
        </p:spPr>
      </p:pic>
    </p:spTree>
    <p:extLst>
      <p:ext uri="{BB962C8B-B14F-4D97-AF65-F5344CB8AC3E}">
        <p14:creationId xmlns:p14="http://schemas.microsoft.com/office/powerpoint/2010/main" val="3477129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_Option 1-White">
    <p:bg>
      <p:bgPr>
        <a:solidFill>
          <a:schemeClr val="bg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FFBDD9E0-2349-43FC-846C-D9B30929FBDE}"/>
              </a:ext>
            </a:extLst>
          </p:cNvPr>
          <p:cNvSpPr>
            <a:spLocks noGrp="1"/>
          </p:cNvSpPr>
          <p:nvPr>
            <p:ph type="title"/>
          </p:nvPr>
        </p:nvSpPr>
        <p:spPr>
          <a:xfrm>
            <a:off x="437662" y="467272"/>
            <a:ext cx="11288173" cy="646913"/>
          </a:xfrm>
        </p:spPr>
        <p:txBody>
          <a:bodyPr anchor="b"/>
          <a:lstStyle>
            <a:lvl1pPr>
              <a:defRPr sz="3200">
                <a:solidFill>
                  <a:srgbClr val="362229"/>
                </a:solidFill>
              </a:defRPr>
            </a:lvl1pPr>
          </a:lstStyle>
          <a:p>
            <a:r>
              <a:rPr lang="en-US"/>
              <a:t>Click to edit Master title style</a:t>
            </a:r>
          </a:p>
        </p:txBody>
      </p:sp>
      <p:sp>
        <p:nvSpPr>
          <p:cNvPr id="18" name="Text Placeholder 5">
            <a:extLst>
              <a:ext uri="{FF2B5EF4-FFF2-40B4-BE49-F238E27FC236}">
                <a16:creationId xmlns:a16="http://schemas.microsoft.com/office/drawing/2014/main" id="{C10F9016-9205-4573-8877-84522A5C46C8}"/>
              </a:ext>
            </a:extLst>
          </p:cNvPr>
          <p:cNvSpPr>
            <a:spLocks noGrp="1"/>
          </p:cNvSpPr>
          <p:nvPr>
            <p:ph type="body" sz="quarter" idx="13"/>
          </p:nvPr>
        </p:nvSpPr>
        <p:spPr>
          <a:xfrm>
            <a:off x="437662" y="1129553"/>
            <a:ext cx="11287685" cy="4541264"/>
          </a:xfrm>
        </p:spPr>
        <p:txBody>
          <a:bodyPr>
            <a:normAutofit/>
          </a:bodyPr>
          <a:lstStyle>
            <a:lvl1pPr marL="0" indent="0">
              <a:buNone/>
              <a:defRPr sz="1100"/>
            </a:lvl1pPr>
          </a:lstStyle>
          <a:p>
            <a:pPr lvl="0"/>
            <a:r>
              <a:rPr lang="en-US"/>
              <a:t>Click to edit Master text styles</a:t>
            </a:r>
          </a:p>
        </p:txBody>
      </p:sp>
      <p:pic>
        <p:nvPicPr>
          <p:cNvPr id="4" name="Picture 3">
            <a:extLst>
              <a:ext uri="{FF2B5EF4-FFF2-40B4-BE49-F238E27FC236}">
                <a16:creationId xmlns:a16="http://schemas.microsoft.com/office/drawing/2014/main" id="{A08C761B-D698-2810-8B77-0DC73C8B79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23912"/>
            <a:ext cx="12192000" cy="1121664"/>
          </a:xfrm>
          <a:prstGeom prst="rect">
            <a:avLst/>
          </a:prstGeom>
        </p:spPr>
      </p:pic>
      <p:sp>
        <p:nvSpPr>
          <p:cNvPr id="6" name="Slide Number Placeholder 1">
            <a:extLst>
              <a:ext uri="{FF2B5EF4-FFF2-40B4-BE49-F238E27FC236}">
                <a16:creationId xmlns:a16="http://schemas.microsoft.com/office/drawing/2014/main" id="{C12D1447-97EC-DC9A-33C1-8C8F91A07346}"/>
              </a:ext>
            </a:extLst>
          </p:cNvPr>
          <p:cNvSpPr>
            <a:spLocks noGrp="1"/>
          </p:cNvSpPr>
          <p:nvPr>
            <p:ph type="sldNum" sz="quarter" idx="12"/>
          </p:nvPr>
        </p:nvSpPr>
        <p:spPr>
          <a:xfrm>
            <a:off x="458771" y="6582932"/>
            <a:ext cx="1023092" cy="202824"/>
          </a:xfrm>
          <a:prstGeom prst="rect">
            <a:avLst/>
          </a:prstGeom>
        </p:spPr>
        <p:txBody>
          <a:bodyPr/>
          <a:lstStyle>
            <a:lvl1pPr>
              <a:defRPr b="1">
                <a:solidFill>
                  <a:schemeClr val="bg2"/>
                </a:solidFill>
              </a:defRPr>
            </a:lvl1pPr>
          </a:lstStyle>
          <a:p>
            <a:fld id="{E9796C1C-A834-4009-9401-57793FE58D15}" type="slidenum">
              <a:rPr lang="en-US" sz="1000" smtClean="0"/>
              <a:pPr/>
              <a:t>‹#›</a:t>
            </a:fld>
            <a:endParaRPr lang="en-US" sz="1000" dirty="0"/>
          </a:p>
        </p:txBody>
      </p:sp>
    </p:spTree>
    <p:extLst>
      <p:ext uri="{BB962C8B-B14F-4D97-AF65-F5344CB8AC3E}">
        <p14:creationId xmlns:p14="http://schemas.microsoft.com/office/powerpoint/2010/main" val="37122907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_Option 2-Moss">
    <p:bg>
      <p:bgPr>
        <a:solidFill>
          <a:srgbClr val="CEE4C5"/>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FFBDD9E0-2349-43FC-846C-D9B30929FBDE}"/>
              </a:ext>
            </a:extLst>
          </p:cNvPr>
          <p:cNvSpPr>
            <a:spLocks noGrp="1"/>
          </p:cNvSpPr>
          <p:nvPr>
            <p:ph type="title"/>
          </p:nvPr>
        </p:nvSpPr>
        <p:spPr>
          <a:xfrm>
            <a:off x="437662" y="467272"/>
            <a:ext cx="11288173" cy="646913"/>
          </a:xfrm>
        </p:spPr>
        <p:txBody>
          <a:bodyPr anchor="b"/>
          <a:lstStyle>
            <a:lvl1pPr>
              <a:defRPr sz="3200">
                <a:solidFill>
                  <a:srgbClr val="362229"/>
                </a:solidFill>
              </a:defRPr>
            </a:lvl1pPr>
          </a:lstStyle>
          <a:p>
            <a:r>
              <a:rPr lang="en-US"/>
              <a:t>Click to edit Master title style</a:t>
            </a:r>
          </a:p>
        </p:txBody>
      </p:sp>
      <p:sp>
        <p:nvSpPr>
          <p:cNvPr id="18" name="Text Placeholder 5">
            <a:extLst>
              <a:ext uri="{FF2B5EF4-FFF2-40B4-BE49-F238E27FC236}">
                <a16:creationId xmlns:a16="http://schemas.microsoft.com/office/drawing/2014/main" id="{C10F9016-9205-4573-8877-84522A5C46C8}"/>
              </a:ext>
            </a:extLst>
          </p:cNvPr>
          <p:cNvSpPr>
            <a:spLocks noGrp="1"/>
          </p:cNvSpPr>
          <p:nvPr>
            <p:ph type="body" sz="quarter" idx="13"/>
          </p:nvPr>
        </p:nvSpPr>
        <p:spPr>
          <a:xfrm>
            <a:off x="437662" y="1129553"/>
            <a:ext cx="11287685" cy="4541264"/>
          </a:xfrm>
        </p:spPr>
        <p:txBody>
          <a:bodyPr>
            <a:normAutofit/>
          </a:bodyPr>
          <a:lstStyle>
            <a:lvl1pPr marL="0" indent="0">
              <a:buNone/>
              <a:defRPr sz="1100"/>
            </a:lvl1pPr>
          </a:lstStyle>
          <a:p>
            <a:pPr lvl="0"/>
            <a:r>
              <a:rPr lang="en-US"/>
              <a:t>Click to edit Master text styles</a:t>
            </a:r>
          </a:p>
        </p:txBody>
      </p:sp>
      <p:pic>
        <p:nvPicPr>
          <p:cNvPr id="4" name="Picture 3">
            <a:extLst>
              <a:ext uri="{FF2B5EF4-FFF2-40B4-BE49-F238E27FC236}">
                <a16:creationId xmlns:a16="http://schemas.microsoft.com/office/drawing/2014/main" id="{2919E4E9-A044-A5FC-65C5-FBB3687961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23912"/>
            <a:ext cx="12192000" cy="1121664"/>
          </a:xfrm>
          <a:prstGeom prst="rect">
            <a:avLst/>
          </a:prstGeom>
        </p:spPr>
      </p:pic>
      <p:sp>
        <p:nvSpPr>
          <p:cNvPr id="6" name="Slide Number Placeholder 1">
            <a:extLst>
              <a:ext uri="{FF2B5EF4-FFF2-40B4-BE49-F238E27FC236}">
                <a16:creationId xmlns:a16="http://schemas.microsoft.com/office/drawing/2014/main" id="{BFB46F0A-792A-195D-77BE-0DD6443F4938}"/>
              </a:ext>
            </a:extLst>
          </p:cNvPr>
          <p:cNvSpPr>
            <a:spLocks noGrp="1"/>
          </p:cNvSpPr>
          <p:nvPr>
            <p:ph type="sldNum" sz="quarter" idx="12"/>
          </p:nvPr>
        </p:nvSpPr>
        <p:spPr>
          <a:xfrm>
            <a:off x="458771" y="6582932"/>
            <a:ext cx="1023092" cy="202824"/>
          </a:xfrm>
          <a:prstGeom prst="rect">
            <a:avLst/>
          </a:prstGeom>
        </p:spPr>
        <p:txBody>
          <a:bodyPr/>
          <a:lstStyle>
            <a:lvl1pPr>
              <a:defRPr b="1">
                <a:solidFill>
                  <a:schemeClr val="bg2"/>
                </a:solidFill>
              </a:defRPr>
            </a:lvl1pPr>
          </a:lstStyle>
          <a:p>
            <a:fld id="{E9796C1C-A834-4009-9401-57793FE58D15}" type="slidenum">
              <a:rPr lang="en-US" sz="1000" smtClean="0"/>
              <a:pPr/>
              <a:t>‹#›</a:t>
            </a:fld>
            <a:endParaRPr lang="en-US" sz="1000" dirty="0"/>
          </a:p>
        </p:txBody>
      </p:sp>
    </p:spTree>
    <p:extLst>
      <p:ext uri="{BB962C8B-B14F-4D97-AF65-F5344CB8AC3E}">
        <p14:creationId xmlns:p14="http://schemas.microsoft.com/office/powerpoint/2010/main" val="26048004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_Option 3-White">
    <p:bg>
      <p:bgPr>
        <a:solidFill>
          <a:schemeClr val="bg1"/>
        </a:solidFill>
        <a:effectLst/>
      </p:bgPr>
    </p:bg>
    <p:spTree>
      <p:nvGrpSpPr>
        <p:cNvPr id="1" name=""/>
        <p:cNvGrpSpPr/>
        <p:nvPr/>
      </p:nvGrpSpPr>
      <p:grpSpPr>
        <a:xfrm>
          <a:off x="0" y="0"/>
          <a:ext cx="0" cy="0"/>
          <a:chOff x="0" y="0"/>
          <a:chExt cx="0" cy="0"/>
        </a:xfrm>
      </p:grpSpPr>
      <p:sp>
        <p:nvSpPr>
          <p:cNvPr id="8" name="Slide Number Placeholder 1">
            <a:extLst>
              <a:ext uri="{FF2B5EF4-FFF2-40B4-BE49-F238E27FC236}">
                <a16:creationId xmlns:a16="http://schemas.microsoft.com/office/drawing/2014/main" id="{3EA0BC7D-2D89-B03F-5E1D-6F6357622B7A}"/>
              </a:ext>
            </a:extLst>
          </p:cNvPr>
          <p:cNvSpPr>
            <a:spLocks noGrp="1"/>
          </p:cNvSpPr>
          <p:nvPr>
            <p:ph type="sldNum" sz="quarter" idx="16"/>
          </p:nvPr>
        </p:nvSpPr>
        <p:spPr>
          <a:xfrm>
            <a:off x="437662" y="6604652"/>
            <a:ext cx="1023092" cy="202824"/>
          </a:xfrm>
          <a:prstGeom prst="rect">
            <a:avLst/>
          </a:prstGeom>
        </p:spPr>
        <p:txBody>
          <a:bodyPr/>
          <a:lstStyle>
            <a:lvl1pPr>
              <a:defRPr b="1">
                <a:solidFill>
                  <a:schemeClr val="accent1"/>
                </a:solidFill>
              </a:defRPr>
            </a:lvl1pPr>
          </a:lstStyle>
          <a:p>
            <a:fld id="{E9796C1C-A834-4009-9401-57793FE58D15}" type="slidenum">
              <a:rPr lang="en-US" sz="1000" smtClean="0"/>
              <a:pPr/>
              <a:t>‹#›</a:t>
            </a:fld>
            <a:endParaRPr lang="en-US" sz="1000"/>
          </a:p>
        </p:txBody>
      </p:sp>
      <p:pic>
        <p:nvPicPr>
          <p:cNvPr id="9" name="Picture 8" descr="A picture containing text&#10;&#10;Description automatically generated">
            <a:extLst>
              <a:ext uri="{FF2B5EF4-FFF2-40B4-BE49-F238E27FC236}">
                <a16:creationId xmlns:a16="http://schemas.microsoft.com/office/drawing/2014/main" id="{21B97E86-CE6B-2E44-AB01-284791C874A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10198" cy="6858000"/>
          </a:xfrm>
          <a:prstGeom prst="rect">
            <a:avLst/>
          </a:prstGeom>
        </p:spPr>
      </p:pic>
      <p:sp>
        <p:nvSpPr>
          <p:cNvPr id="2" name="Title 1">
            <a:extLst>
              <a:ext uri="{FF2B5EF4-FFF2-40B4-BE49-F238E27FC236}">
                <a16:creationId xmlns:a16="http://schemas.microsoft.com/office/drawing/2014/main" id="{C9E43F7C-6B41-56E5-14E7-BD650DFF8854}"/>
              </a:ext>
            </a:extLst>
          </p:cNvPr>
          <p:cNvSpPr>
            <a:spLocks noGrp="1"/>
          </p:cNvSpPr>
          <p:nvPr>
            <p:ph type="title"/>
          </p:nvPr>
        </p:nvSpPr>
        <p:spPr>
          <a:xfrm>
            <a:off x="629763" y="467272"/>
            <a:ext cx="11288173" cy="646913"/>
          </a:xfrm>
        </p:spPr>
        <p:txBody>
          <a:bodyPr anchor="b"/>
          <a:lstStyle>
            <a:lvl1pPr>
              <a:defRPr sz="3200">
                <a:solidFill>
                  <a:srgbClr val="362229"/>
                </a:solidFill>
              </a:defRPr>
            </a:lvl1pPr>
          </a:lstStyle>
          <a:p>
            <a:r>
              <a:rPr lang="en-US"/>
              <a:t>Click to edit Master title style</a:t>
            </a:r>
          </a:p>
        </p:txBody>
      </p:sp>
      <p:sp>
        <p:nvSpPr>
          <p:cNvPr id="3" name="Text Placeholder 5">
            <a:extLst>
              <a:ext uri="{FF2B5EF4-FFF2-40B4-BE49-F238E27FC236}">
                <a16:creationId xmlns:a16="http://schemas.microsoft.com/office/drawing/2014/main" id="{91FE99A2-298D-4AAA-FECE-1090E28DB772}"/>
              </a:ext>
            </a:extLst>
          </p:cNvPr>
          <p:cNvSpPr>
            <a:spLocks noGrp="1"/>
          </p:cNvSpPr>
          <p:nvPr>
            <p:ph type="body" sz="quarter" idx="13"/>
          </p:nvPr>
        </p:nvSpPr>
        <p:spPr>
          <a:xfrm>
            <a:off x="629763" y="1129553"/>
            <a:ext cx="11287685" cy="5071462"/>
          </a:xfrm>
        </p:spPr>
        <p:txBody>
          <a:bodyPr>
            <a:normAutofit/>
          </a:bodyPr>
          <a:lstStyle>
            <a:lvl1pPr marL="0" indent="0">
              <a:buNone/>
              <a:defRPr sz="1100"/>
            </a:lvl1pPr>
          </a:lstStyle>
          <a:p>
            <a:pPr lvl="0"/>
            <a:r>
              <a:rPr lang="en-US"/>
              <a:t>Click to edit Master text styles</a:t>
            </a:r>
          </a:p>
        </p:txBody>
      </p:sp>
      <p:pic>
        <p:nvPicPr>
          <p:cNvPr id="5" name="Picture 4" descr="A black background with white text&#10;&#10;Description automatically generated">
            <a:extLst>
              <a:ext uri="{FF2B5EF4-FFF2-40B4-BE49-F238E27FC236}">
                <a16:creationId xmlns:a16="http://schemas.microsoft.com/office/drawing/2014/main" id="{607B7D98-28A9-7966-80E9-0757245CA7A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13937" y="6394778"/>
            <a:ext cx="1037477" cy="349386"/>
          </a:xfrm>
          <a:prstGeom prst="rect">
            <a:avLst/>
          </a:prstGeom>
        </p:spPr>
      </p:pic>
    </p:spTree>
    <p:extLst>
      <p:ext uri="{BB962C8B-B14F-4D97-AF65-F5344CB8AC3E}">
        <p14:creationId xmlns:p14="http://schemas.microsoft.com/office/powerpoint/2010/main" val="38615570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_Option 4-Moss">
    <p:bg>
      <p:bgPr>
        <a:solidFill>
          <a:srgbClr val="CFE4C5"/>
        </a:solidFill>
        <a:effectLst/>
      </p:bgPr>
    </p:bg>
    <p:spTree>
      <p:nvGrpSpPr>
        <p:cNvPr id="1" name=""/>
        <p:cNvGrpSpPr/>
        <p:nvPr/>
      </p:nvGrpSpPr>
      <p:grpSpPr>
        <a:xfrm>
          <a:off x="0" y="0"/>
          <a:ext cx="0" cy="0"/>
          <a:chOff x="0" y="0"/>
          <a:chExt cx="0" cy="0"/>
        </a:xfrm>
      </p:grpSpPr>
      <p:sp>
        <p:nvSpPr>
          <p:cNvPr id="8" name="Slide Number Placeholder 1">
            <a:extLst>
              <a:ext uri="{FF2B5EF4-FFF2-40B4-BE49-F238E27FC236}">
                <a16:creationId xmlns:a16="http://schemas.microsoft.com/office/drawing/2014/main" id="{3EA0BC7D-2D89-B03F-5E1D-6F6357622B7A}"/>
              </a:ext>
            </a:extLst>
          </p:cNvPr>
          <p:cNvSpPr>
            <a:spLocks noGrp="1"/>
          </p:cNvSpPr>
          <p:nvPr>
            <p:ph type="sldNum" sz="quarter" idx="16"/>
          </p:nvPr>
        </p:nvSpPr>
        <p:spPr>
          <a:xfrm>
            <a:off x="437662" y="6604652"/>
            <a:ext cx="1023092" cy="202824"/>
          </a:xfrm>
          <a:prstGeom prst="rect">
            <a:avLst/>
          </a:prstGeom>
        </p:spPr>
        <p:txBody>
          <a:bodyPr/>
          <a:lstStyle>
            <a:lvl1pPr>
              <a:defRPr b="1">
                <a:solidFill>
                  <a:schemeClr val="accent1"/>
                </a:solidFill>
              </a:defRPr>
            </a:lvl1pPr>
          </a:lstStyle>
          <a:p>
            <a:fld id="{E9796C1C-A834-4009-9401-57793FE58D15}" type="slidenum">
              <a:rPr lang="en-US" sz="1000" smtClean="0"/>
              <a:pPr/>
              <a:t>‹#›</a:t>
            </a:fld>
            <a:endParaRPr lang="en-US" sz="1000"/>
          </a:p>
        </p:txBody>
      </p:sp>
      <p:pic>
        <p:nvPicPr>
          <p:cNvPr id="9" name="Picture 8" descr="A picture containing text&#10;&#10;Description automatically generated">
            <a:extLst>
              <a:ext uri="{FF2B5EF4-FFF2-40B4-BE49-F238E27FC236}">
                <a16:creationId xmlns:a16="http://schemas.microsoft.com/office/drawing/2014/main" id="{21B97E86-CE6B-2E44-AB01-284791C874A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10198" cy="6858000"/>
          </a:xfrm>
          <a:prstGeom prst="rect">
            <a:avLst/>
          </a:prstGeom>
        </p:spPr>
      </p:pic>
      <p:sp>
        <p:nvSpPr>
          <p:cNvPr id="2" name="Title 1">
            <a:extLst>
              <a:ext uri="{FF2B5EF4-FFF2-40B4-BE49-F238E27FC236}">
                <a16:creationId xmlns:a16="http://schemas.microsoft.com/office/drawing/2014/main" id="{E0CA5D77-596D-41D8-6B5B-DEE872270C96}"/>
              </a:ext>
            </a:extLst>
          </p:cNvPr>
          <p:cNvSpPr>
            <a:spLocks noGrp="1"/>
          </p:cNvSpPr>
          <p:nvPr>
            <p:ph type="title"/>
          </p:nvPr>
        </p:nvSpPr>
        <p:spPr>
          <a:xfrm>
            <a:off x="629763" y="467272"/>
            <a:ext cx="11288173" cy="646913"/>
          </a:xfrm>
        </p:spPr>
        <p:txBody>
          <a:bodyPr anchor="b"/>
          <a:lstStyle>
            <a:lvl1pPr>
              <a:defRPr sz="3200">
                <a:solidFill>
                  <a:srgbClr val="362229"/>
                </a:solidFill>
              </a:defRPr>
            </a:lvl1pPr>
          </a:lstStyle>
          <a:p>
            <a:r>
              <a:rPr lang="en-US"/>
              <a:t>Click to edit Master title style</a:t>
            </a:r>
          </a:p>
        </p:txBody>
      </p:sp>
      <p:sp>
        <p:nvSpPr>
          <p:cNvPr id="4" name="Text Placeholder 5">
            <a:extLst>
              <a:ext uri="{FF2B5EF4-FFF2-40B4-BE49-F238E27FC236}">
                <a16:creationId xmlns:a16="http://schemas.microsoft.com/office/drawing/2014/main" id="{1C115E68-6144-0B81-51E3-8E966423CDC0}"/>
              </a:ext>
            </a:extLst>
          </p:cNvPr>
          <p:cNvSpPr>
            <a:spLocks noGrp="1"/>
          </p:cNvSpPr>
          <p:nvPr>
            <p:ph type="body" sz="quarter" idx="13"/>
          </p:nvPr>
        </p:nvSpPr>
        <p:spPr>
          <a:xfrm>
            <a:off x="629763" y="1129553"/>
            <a:ext cx="11287685" cy="5071462"/>
          </a:xfrm>
        </p:spPr>
        <p:txBody>
          <a:bodyPr>
            <a:normAutofit/>
          </a:bodyPr>
          <a:lstStyle>
            <a:lvl1pPr marL="0" indent="0">
              <a:buNone/>
              <a:defRPr sz="1100"/>
            </a:lvl1pPr>
          </a:lstStyle>
          <a:p>
            <a:pPr lvl="0"/>
            <a:r>
              <a:rPr lang="en-US"/>
              <a:t>Click to edit Master text styles</a:t>
            </a:r>
          </a:p>
        </p:txBody>
      </p:sp>
      <p:pic>
        <p:nvPicPr>
          <p:cNvPr id="5" name="Picture 4" descr="A black background with white text&#10;&#10;Description automatically generated">
            <a:extLst>
              <a:ext uri="{FF2B5EF4-FFF2-40B4-BE49-F238E27FC236}">
                <a16:creationId xmlns:a16="http://schemas.microsoft.com/office/drawing/2014/main" id="{5674EADF-2550-BEF8-6750-DCD928D7123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13937" y="6394778"/>
            <a:ext cx="1037477" cy="349386"/>
          </a:xfrm>
          <a:prstGeom prst="rect">
            <a:avLst/>
          </a:prstGeom>
        </p:spPr>
      </p:pic>
    </p:spTree>
    <p:extLst>
      <p:ext uri="{BB962C8B-B14F-4D97-AF65-F5344CB8AC3E}">
        <p14:creationId xmlns:p14="http://schemas.microsoft.com/office/powerpoint/2010/main" val="9980118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hoto-Caption_Option 1-White">
    <p:bg>
      <p:bgPr>
        <a:solidFill>
          <a:schemeClr val="bg1"/>
        </a:solidFill>
        <a:effectLst/>
      </p:bgPr>
    </p:bg>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1C115E68-6144-0B81-51E3-8E966423CDC0}"/>
              </a:ext>
            </a:extLst>
          </p:cNvPr>
          <p:cNvSpPr>
            <a:spLocks noGrp="1"/>
          </p:cNvSpPr>
          <p:nvPr>
            <p:ph type="body" sz="quarter" idx="13"/>
          </p:nvPr>
        </p:nvSpPr>
        <p:spPr>
          <a:xfrm>
            <a:off x="721629" y="5684048"/>
            <a:ext cx="5186361" cy="370525"/>
          </a:xfrm>
        </p:spPr>
        <p:txBody>
          <a:bodyPr>
            <a:normAutofit/>
          </a:bodyPr>
          <a:lstStyle>
            <a:lvl1pPr marL="0" indent="0" algn="ctr">
              <a:buNone/>
              <a:defRPr sz="1100"/>
            </a:lvl1pPr>
          </a:lstStyle>
          <a:p>
            <a:pPr lvl="0"/>
            <a:r>
              <a:rPr lang="en-US"/>
              <a:t>Click to edit Master text styles</a:t>
            </a:r>
          </a:p>
        </p:txBody>
      </p:sp>
      <p:sp>
        <p:nvSpPr>
          <p:cNvPr id="5" name="Picture Placeholder 4">
            <a:extLst>
              <a:ext uri="{FF2B5EF4-FFF2-40B4-BE49-F238E27FC236}">
                <a16:creationId xmlns:a16="http://schemas.microsoft.com/office/drawing/2014/main" id="{4F2EAF08-1865-17B8-5FDA-EFA1CEF12227}"/>
              </a:ext>
            </a:extLst>
          </p:cNvPr>
          <p:cNvSpPr>
            <a:spLocks noGrp="1"/>
          </p:cNvSpPr>
          <p:nvPr>
            <p:ph type="pic" sz="quarter" idx="17"/>
          </p:nvPr>
        </p:nvSpPr>
        <p:spPr>
          <a:xfrm>
            <a:off x="721630" y="320634"/>
            <a:ext cx="5186362" cy="5362319"/>
          </a:xfrm>
        </p:spPr>
        <p:txBody>
          <a:bodyPr>
            <a:normAutofit/>
          </a:bodyPr>
          <a:lstStyle>
            <a:lvl1pPr>
              <a:defRPr sz="2000"/>
            </a:lvl1pPr>
          </a:lstStyle>
          <a:p>
            <a:r>
              <a:rPr lang="en-US"/>
              <a:t>Click icon to add picture</a:t>
            </a:r>
          </a:p>
        </p:txBody>
      </p:sp>
      <p:sp>
        <p:nvSpPr>
          <p:cNvPr id="6" name="Picture Placeholder 4">
            <a:extLst>
              <a:ext uri="{FF2B5EF4-FFF2-40B4-BE49-F238E27FC236}">
                <a16:creationId xmlns:a16="http://schemas.microsoft.com/office/drawing/2014/main" id="{1516DF2F-9138-4558-23A0-7AEE7AD08C6B}"/>
              </a:ext>
            </a:extLst>
          </p:cNvPr>
          <p:cNvSpPr>
            <a:spLocks noGrp="1"/>
          </p:cNvSpPr>
          <p:nvPr>
            <p:ph type="pic" sz="quarter" idx="18"/>
          </p:nvPr>
        </p:nvSpPr>
        <p:spPr>
          <a:xfrm>
            <a:off x="6283682" y="320634"/>
            <a:ext cx="5186362" cy="5362319"/>
          </a:xfrm>
        </p:spPr>
        <p:txBody>
          <a:bodyPr>
            <a:normAutofit/>
          </a:bodyPr>
          <a:lstStyle>
            <a:lvl1pPr>
              <a:defRPr sz="2000"/>
            </a:lvl1pPr>
          </a:lstStyle>
          <a:p>
            <a:r>
              <a:rPr lang="en-US"/>
              <a:t>Click icon to add picture</a:t>
            </a:r>
          </a:p>
        </p:txBody>
      </p:sp>
      <p:sp>
        <p:nvSpPr>
          <p:cNvPr id="7" name="Text Placeholder 5">
            <a:extLst>
              <a:ext uri="{FF2B5EF4-FFF2-40B4-BE49-F238E27FC236}">
                <a16:creationId xmlns:a16="http://schemas.microsoft.com/office/drawing/2014/main" id="{410E2625-BDF8-F750-8FC1-D15EDADD9183}"/>
              </a:ext>
            </a:extLst>
          </p:cNvPr>
          <p:cNvSpPr>
            <a:spLocks noGrp="1"/>
          </p:cNvSpPr>
          <p:nvPr>
            <p:ph type="body" sz="quarter" idx="19"/>
          </p:nvPr>
        </p:nvSpPr>
        <p:spPr>
          <a:xfrm>
            <a:off x="6285271" y="5689863"/>
            <a:ext cx="5186361" cy="358893"/>
          </a:xfrm>
        </p:spPr>
        <p:txBody>
          <a:bodyPr>
            <a:normAutofit/>
          </a:bodyPr>
          <a:lstStyle>
            <a:lvl1pPr marL="0" indent="0" algn="ctr">
              <a:buNone/>
              <a:defRPr sz="1100"/>
            </a:lvl1pPr>
          </a:lstStyle>
          <a:p>
            <a:pPr lvl="0"/>
            <a:r>
              <a:rPr lang="en-US"/>
              <a:t>Click to edit Master text styles</a:t>
            </a:r>
          </a:p>
        </p:txBody>
      </p:sp>
      <p:pic>
        <p:nvPicPr>
          <p:cNvPr id="8" name="Picture 7">
            <a:extLst>
              <a:ext uri="{FF2B5EF4-FFF2-40B4-BE49-F238E27FC236}">
                <a16:creationId xmlns:a16="http://schemas.microsoft.com/office/drawing/2014/main" id="{9031CCCD-0EED-384A-23F1-17E875A965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23912"/>
            <a:ext cx="12192000" cy="1121664"/>
          </a:xfrm>
          <a:prstGeom prst="rect">
            <a:avLst/>
          </a:prstGeom>
        </p:spPr>
      </p:pic>
      <p:sp>
        <p:nvSpPr>
          <p:cNvPr id="10" name="Slide Number Placeholder 1">
            <a:extLst>
              <a:ext uri="{FF2B5EF4-FFF2-40B4-BE49-F238E27FC236}">
                <a16:creationId xmlns:a16="http://schemas.microsoft.com/office/drawing/2014/main" id="{9492B239-5023-A0CD-86D4-B4F0342686C7}"/>
              </a:ext>
            </a:extLst>
          </p:cNvPr>
          <p:cNvSpPr>
            <a:spLocks noGrp="1"/>
          </p:cNvSpPr>
          <p:nvPr>
            <p:ph type="sldNum" sz="quarter" idx="12"/>
          </p:nvPr>
        </p:nvSpPr>
        <p:spPr>
          <a:xfrm>
            <a:off x="458771" y="6582932"/>
            <a:ext cx="1023092" cy="202824"/>
          </a:xfrm>
          <a:prstGeom prst="rect">
            <a:avLst/>
          </a:prstGeom>
        </p:spPr>
        <p:txBody>
          <a:bodyPr/>
          <a:lstStyle>
            <a:lvl1pPr>
              <a:defRPr b="1">
                <a:solidFill>
                  <a:schemeClr val="bg2"/>
                </a:solidFill>
              </a:defRPr>
            </a:lvl1pPr>
          </a:lstStyle>
          <a:p>
            <a:fld id="{E9796C1C-A834-4009-9401-57793FE58D15}" type="slidenum">
              <a:rPr lang="en-US" sz="1000" smtClean="0"/>
              <a:pPr/>
              <a:t>‹#›</a:t>
            </a:fld>
            <a:endParaRPr lang="en-US" sz="1000" dirty="0"/>
          </a:p>
        </p:txBody>
      </p:sp>
    </p:spTree>
    <p:extLst>
      <p:ext uri="{BB962C8B-B14F-4D97-AF65-F5344CB8AC3E}">
        <p14:creationId xmlns:p14="http://schemas.microsoft.com/office/powerpoint/2010/main" val="3719955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hoto Cover_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7301E52-42B1-1E4A-AEA5-110D1A217051}"/>
              </a:ext>
            </a:extLst>
          </p:cNvPr>
          <p:cNvSpPr>
            <a:spLocks noGrp="1"/>
          </p:cNvSpPr>
          <p:nvPr>
            <p:ph type="ctrTitle"/>
          </p:nvPr>
        </p:nvSpPr>
        <p:spPr>
          <a:xfrm>
            <a:off x="680934" y="5512700"/>
            <a:ext cx="8104094" cy="739441"/>
          </a:xfrm>
        </p:spPr>
        <p:txBody>
          <a:bodyPr bIns="0" anchor="b">
            <a:normAutofit/>
          </a:bodyPr>
          <a:lstStyle>
            <a:lvl1pPr algn="l">
              <a:defRPr sz="3200">
                <a:solidFill>
                  <a:srgbClr val="CEE4C5"/>
                </a:solidFill>
              </a:defRPr>
            </a:lvl1pPr>
          </a:lstStyle>
          <a:p>
            <a:r>
              <a:rPr lang="en-US"/>
              <a:t>Click to edit Master title style</a:t>
            </a:r>
          </a:p>
        </p:txBody>
      </p:sp>
      <p:sp>
        <p:nvSpPr>
          <p:cNvPr id="5" name="Subtitle 2">
            <a:extLst>
              <a:ext uri="{FF2B5EF4-FFF2-40B4-BE49-F238E27FC236}">
                <a16:creationId xmlns:a16="http://schemas.microsoft.com/office/drawing/2014/main" id="{F4DAB47C-587D-FEF5-215C-E706D0D56BF5}"/>
              </a:ext>
            </a:extLst>
          </p:cNvPr>
          <p:cNvSpPr>
            <a:spLocks noGrp="1"/>
          </p:cNvSpPr>
          <p:nvPr>
            <p:ph type="subTitle" idx="1"/>
          </p:nvPr>
        </p:nvSpPr>
        <p:spPr>
          <a:xfrm>
            <a:off x="710430" y="6252141"/>
            <a:ext cx="8074598" cy="387595"/>
          </a:xfrm>
        </p:spPr>
        <p:txBody>
          <a:bodyPr tIns="0">
            <a:normAutofit/>
          </a:bodyPr>
          <a:lstStyle>
            <a:lvl1pPr marL="0" indent="0" algn="l">
              <a:buNone/>
              <a:defRPr sz="1800">
                <a:solidFill>
                  <a:srgbClr val="39B54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3939836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hoto-Caption_Option 2-Moss">
    <p:bg>
      <p:bgPr>
        <a:solidFill>
          <a:srgbClr val="CFE4C5"/>
        </a:solidFill>
        <a:effectLst/>
      </p:bgPr>
    </p:bg>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1C115E68-6144-0B81-51E3-8E966423CDC0}"/>
              </a:ext>
            </a:extLst>
          </p:cNvPr>
          <p:cNvSpPr>
            <a:spLocks noGrp="1"/>
          </p:cNvSpPr>
          <p:nvPr>
            <p:ph type="body" sz="quarter" idx="13"/>
          </p:nvPr>
        </p:nvSpPr>
        <p:spPr>
          <a:xfrm>
            <a:off x="721629" y="5684048"/>
            <a:ext cx="5186361" cy="370525"/>
          </a:xfrm>
        </p:spPr>
        <p:txBody>
          <a:bodyPr>
            <a:normAutofit/>
          </a:bodyPr>
          <a:lstStyle>
            <a:lvl1pPr marL="0" indent="0" algn="ctr">
              <a:buNone/>
              <a:defRPr sz="1100"/>
            </a:lvl1pPr>
          </a:lstStyle>
          <a:p>
            <a:pPr lvl="0"/>
            <a:r>
              <a:rPr lang="en-US"/>
              <a:t>Click to edit Master text styles</a:t>
            </a:r>
          </a:p>
        </p:txBody>
      </p:sp>
      <p:sp>
        <p:nvSpPr>
          <p:cNvPr id="5" name="Picture Placeholder 4">
            <a:extLst>
              <a:ext uri="{FF2B5EF4-FFF2-40B4-BE49-F238E27FC236}">
                <a16:creationId xmlns:a16="http://schemas.microsoft.com/office/drawing/2014/main" id="{4F2EAF08-1865-17B8-5FDA-EFA1CEF12227}"/>
              </a:ext>
            </a:extLst>
          </p:cNvPr>
          <p:cNvSpPr>
            <a:spLocks noGrp="1"/>
          </p:cNvSpPr>
          <p:nvPr>
            <p:ph type="pic" sz="quarter" idx="17"/>
          </p:nvPr>
        </p:nvSpPr>
        <p:spPr>
          <a:xfrm>
            <a:off x="721630" y="320634"/>
            <a:ext cx="5186362" cy="5362319"/>
          </a:xfrm>
        </p:spPr>
        <p:txBody>
          <a:bodyPr>
            <a:normAutofit/>
          </a:bodyPr>
          <a:lstStyle>
            <a:lvl1pPr>
              <a:defRPr sz="2000"/>
            </a:lvl1pPr>
          </a:lstStyle>
          <a:p>
            <a:r>
              <a:rPr lang="en-US"/>
              <a:t>Click icon to add picture</a:t>
            </a:r>
          </a:p>
        </p:txBody>
      </p:sp>
      <p:sp>
        <p:nvSpPr>
          <p:cNvPr id="6" name="Picture Placeholder 4">
            <a:extLst>
              <a:ext uri="{FF2B5EF4-FFF2-40B4-BE49-F238E27FC236}">
                <a16:creationId xmlns:a16="http://schemas.microsoft.com/office/drawing/2014/main" id="{1516DF2F-9138-4558-23A0-7AEE7AD08C6B}"/>
              </a:ext>
            </a:extLst>
          </p:cNvPr>
          <p:cNvSpPr>
            <a:spLocks noGrp="1"/>
          </p:cNvSpPr>
          <p:nvPr>
            <p:ph type="pic" sz="quarter" idx="18"/>
          </p:nvPr>
        </p:nvSpPr>
        <p:spPr>
          <a:xfrm>
            <a:off x="6283682" y="320634"/>
            <a:ext cx="5186362" cy="5362319"/>
          </a:xfrm>
        </p:spPr>
        <p:txBody>
          <a:bodyPr>
            <a:normAutofit/>
          </a:bodyPr>
          <a:lstStyle>
            <a:lvl1pPr>
              <a:defRPr sz="2000"/>
            </a:lvl1pPr>
          </a:lstStyle>
          <a:p>
            <a:r>
              <a:rPr lang="en-US"/>
              <a:t>Click icon to add picture</a:t>
            </a:r>
          </a:p>
        </p:txBody>
      </p:sp>
      <p:sp>
        <p:nvSpPr>
          <p:cNvPr id="7" name="Text Placeholder 5">
            <a:extLst>
              <a:ext uri="{FF2B5EF4-FFF2-40B4-BE49-F238E27FC236}">
                <a16:creationId xmlns:a16="http://schemas.microsoft.com/office/drawing/2014/main" id="{410E2625-BDF8-F750-8FC1-D15EDADD9183}"/>
              </a:ext>
            </a:extLst>
          </p:cNvPr>
          <p:cNvSpPr>
            <a:spLocks noGrp="1"/>
          </p:cNvSpPr>
          <p:nvPr>
            <p:ph type="body" sz="quarter" idx="19"/>
          </p:nvPr>
        </p:nvSpPr>
        <p:spPr>
          <a:xfrm>
            <a:off x="6283683" y="5682739"/>
            <a:ext cx="5186361" cy="358893"/>
          </a:xfrm>
        </p:spPr>
        <p:txBody>
          <a:bodyPr>
            <a:normAutofit/>
          </a:bodyPr>
          <a:lstStyle>
            <a:lvl1pPr marL="0" indent="0" algn="ctr">
              <a:buNone/>
              <a:defRPr sz="1100"/>
            </a:lvl1pPr>
          </a:lstStyle>
          <a:p>
            <a:pPr lvl="0"/>
            <a:r>
              <a:rPr lang="en-US"/>
              <a:t>Click to edit Master text styles</a:t>
            </a:r>
          </a:p>
        </p:txBody>
      </p:sp>
      <p:pic>
        <p:nvPicPr>
          <p:cNvPr id="8" name="Picture 7">
            <a:extLst>
              <a:ext uri="{FF2B5EF4-FFF2-40B4-BE49-F238E27FC236}">
                <a16:creationId xmlns:a16="http://schemas.microsoft.com/office/drawing/2014/main" id="{DA11978D-83CC-BF1D-ED4E-3251922800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23912"/>
            <a:ext cx="12192000" cy="1121664"/>
          </a:xfrm>
          <a:prstGeom prst="rect">
            <a:avLst/>
          </a:prstGeom>
        </p:spPr>
      </p:pic>
      <p:sp>
        <p:nvSpPr>
          <p:cNvPr id="10" name="Slide Number Placeholder 1">
            <a:extLst>
              <a:ext uri="{FF2B5EF4-FFF2-40B4-BE49-F238E27FC236}">
                <a16:creationId xmlns:a16="http://schemas.microsoft.com/office/drawing/2014/main" id="{4190EBBC-ACEE-B9A5-9794-95307ED68214}"/>
              </a:ext>
            </a:extLst>
          </p:cNvPr>
          <p:cNvSpPr>
            <a:spLocks noGrp="1"/>
          </p:cNvSpPr>
          <p:nvPr>
            <p:ph type="sldNum" sz="quarter" idx="12"/>
          </p:nvPr>
        </p:nvSpPr>
        <p:spPr>
          <a:xfrm>
            <a:off x="458771" y="6582932"/>
            <a:ext cx="1023092" cy="202824"/>
          </a:xfrm>
          <a:prstGeom prst="rect">
            <a:avLst/>
          </a:prstGeom>
        </p:spPr>
        <p:txBody>
          <a:bodyPr/>
          <a:lstStyle>
            <a:lvl1pPr>
              <a:defRPr b="1">
                <a:solidFill>
                  <a:schemeClr val="bg2"/>
                </a:solidFill>
              </a:defRPr>
            </a:lvl1pPr>
          </a:lstStyle>
          <a:p>
            <a:fld id="{E9796C1C-A834-4009-9401-57793FE58D15}" type="slidenum">
              <a:rPr lang="en-US" sz="1000" smtClean="0"/>
              <a:pPr/>
              <a:t>‹#›</a:t>
            </a:fld>
            <a:endParaRPr lang="en-US" sz="1000" dirty="0"/>
          </a:p>
        </p:txBody>
      </p:sp>
    </p:spTree>
    <p:extLst>
      <p:ext uri="{BB962C8B-B14F-4D97-AF65-F5344CB8AC3E}">
        <p14:creationId xmlns:p14="http://schemas.microsoft.com/office/powerpoint/2010/main" val="4903514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hoto-Caption_Option 3-White">
    <p:bg>
      <p:bgPr>
        <a:solidFill>
          <a:schemeClr val="bg1"/>
        </a:solidFill>
        <a:effectLst/>
      </p:bgPr>
    </p:bg>
    <p:spTree>
      <p:nvGrpSpPr>
        <p:cNvPr id="1" name=""/>
        <p:cNvGrpSpPr/>
        <p:nvPr/>
      </p:nvGrpSpPr>
      <p:grpSpPr>
        <a:xfrm>
          <a:off x="0" y="0"/>
          <a:ext cx="0" cy="0"/>
          <a:chOff x="0" y="0"/>
          <a:chExt cx="0" cy="0"/>
        </a:xfrm>
      </p:grpSpPr>
      <p:sp>
        <p:nvSpPr>
          <p:cNvPr id="8" name="Slide Number Placeholder 1">
            <a:extLst>
              <a:ext uri="{FF2B5EF4-FFF2-40B4-BE49-F238E27FC236}">
                <a16:creationId xmlns:a16="http://schemas.microsoft.com/office/drawing/2014/main" id="{3EA0BC7D-2D89-B03F-5E1D-6F6357622B7A}"/>
              </a:ext>
            </a:extLst>
          </p:cNvPr>
          <p:cNvSpPr>
            <a:spLocks noGrp="1"/>
          </p:cNvSpPr>
          <p:nvPr>
            <p:ph type="sldNum" sz="quarter" idx="16"/>
          </p:nvPr>
        </p:nvSpPr>
        <p:spPr>
          <a:xfrm>
            <a:off x="437662" y="6604652"/>
            <a:ext cx="1023092" cy="202824"/>
          </a:xfrm>
          <a:prstGeom prst="rect">
            <a:avLst/>
          </a:prstGeom>
        </p:spPr>
        <p:txBody>
          <a:bodyPr/>
          <a:lstStyle>
            <a:lvl1pPr>
              <a:defRPr b="1">
                <a:solidFill>
                  <a:schemeClr val="accent1"/>
                </a:solidFill>
              </a:defRPr>
            </a:lvl1pPr>
          </a:lstStyle>
          <a:p>
            <a:fld id="{E9796C1C-A834-4009-9401-57793FE58D15}" type="slidenum">
              <a:rPr lang="en-US" sz="1000" smtClean="0"/>
              <a:pPr/>
              <a:t>‹#›</a:t>
            </a:fld>
            <a:endParaRPr lang="en-US" sz="1000"/>
          </a:p>
        </p:txBody>
      </p:sp>
      <p:pic>
        <p:nvPicPr>
          <p:cNvPr id="9" name="Picture 8" descr="A picture containing text&#10;&#10;Description automatically generated">
            <a:extLst>
              <a:ext uri="{FF2B5EF4-FFF2-40B4-BE49-F238E27FC236}">
                <a16:creationId xmlns:a16="http://schemas.microsoft.com/office/drawing/2014/main" id="{21B97E86-CE6B-2E44-AB01-284791C874A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10198" cy="6858000"/>
          </a:xfrm>
          <a:prstGeom prst="rect">
            <a:avLst/>
          </a:prstGeom>
        </p:spPr>
      </p:pic>
      <p:sp>
        <p:nvSpPr>
          <p:cNvPr id="4" name="Text Placeholder 5">
            <a:extLst>
              <a:ext uri="{FF2B5EF4-FFF2-40B4-BE49-F238E27FC236}">
                <a16:creationId xmlns:a16="http://schemas.microsoft.com/office/drawing/2014/main" id="{1C115E68-6144-0B81-51E3-8E966423CDC0}"/>
              </a:ext>
            </a:extLst>
          </p:cNvPr>
          <p:cNvSpPr>
            <a:spLocks noGrp="1"/>
          </p:cNvSpPr>
          <p:nvPr>
            <p:ph type="body" sz="quarter" idx="13"/>
          </p:nvPr>
        </p:nvSpPr>
        <p:spPr>
          <a:xfrm>
            <a:off x="909637" y="5938086"/>
            <a:ext cx="5186361" cy="370525"/>
          </a:xfrm>
        </p:spPr>
        <p:txBody>
          <a:bodyPr>
            <a:normAutofit/>
          </a:bodyPr>
          <a:lstStyle>
            <a:lvl1pPr marL="0" indent="0" algn="ctr">
              <a:buNone/>
              <a:defRPr sz="1100"/>
            </a:lvl1pPr>
          </a:lstStyle>
          <a:p>
            <a:pPr lvl="0"/>
            <a:r>
              <a:rPr lang="en-US"/>
              <a:t>Click to edit Master text styles</a:t>
            </a:r>
          </a:p>
        </p:txBody>
      </p:sp>
      <p:sp>
        <p:nvSpPr>
          <p:cNvPr id="5" name="Picture Placeholder 4">
            <a:extLst>
              <a:ext uri="{FF2B5EF4-FFF2-40B4-BE49-F238E27FC236}">
                <a16:creationId xmlns:a16="http://schemas.microsoft.com/office/drawing/2014/main" id="{4F2EAF08-1865-17B8-5FDA-EFA1CEF12227}"/>
              </a:ext>
            </a:extLst>
          </p:cNvPr>
          <p:cNvSpPr>
            <a:spLocks noGrp="1"/>
          </p:cNvSpPr>
          <p:nvPr>
            <p:ph type="pic" sz="quarter" idx="17"/>
          </p:nvPr>
        </p:nvSpPr>
        <p:spPr>
          <a:xfrm>
            <a:off x="909638" y="349435"/>
            <a:ext cx="5186362" cy="5580106"/>
          </a:xfrm>
        </p:spPr>
        <p:txBody>
          <a:bodyPr>
            <a:normAutofit/>
          </a:bodyPr>
          <a:lstStyle>
            <a:lvl1pPr>
              <a:defRPr sz="2000"/>
            </a:lvl1pPr>
          </a:lstStyle>
          <a:p>
            <a:r>
              <a:rPr lang="en-US"/>
              <a:t>Click icon to add picture</a:t>
            </a:r>
          </a:p>
        </p:txBody>
      </p:sp>
      <p:sp>
        <p:nvSpPr>
          <p:cNvPr id="6" name="Picture Placeholder 4">
            <a:extLst>
              <a:ext uri="{FF2B5EF4-FFF2-40B4-BE49-F238E27FC236}">
                <a16:creationId xmlns:a16="http://schemas.microsoft.com/office/drawing/2014/main" id="{1516DF2F-9138-4558-23A0-7AEE7AD08C6B}"/>
              </a:ext>
            </a:extLst>
          </p:cNvPr>
          <p:cNvSpPr>
            <a:spLocks noGrp="1"/>
          </p:cNvSpPr>
          <p:nvPr>
            <p:ph type="pic" sz="quarter" idx="18"/>
          </p:nvPr>
        </p:nvSpPr>
        <p:spPr>
          <a:xfrm>
            <a:off x="6471690" y="349434"/>
            <a:ext cx="5186362" cy="5580106"/>
          </a:xfrm>
        </p:spPr>
        <p:txBody>
          <a:bodyPr>
            <a:normAutofit/>
          </a:bodyPr>
          <a:lstStyle>
            <a:lvl1pPr>
              <a:defRPr sz="2000"/>
            </a:lvl1pPr>
          </a:lstStyle>
          <a:p>
            <a:r>
              <a:rPr lang="en-US"/>
              <a:t>Click icon to add picture</a:t>
            </a:r>
          </a:p>
        </p:txBody>
      </p:sp>
      <p:sp>
        <p:nvSpPr>
          <p:cNvPr id="7" name="Text Placeholder 5">
            <a:extLst>
              <a:ext uri="{FF2B5EF4-FFF2-40B4-BE49-F238E27FC236}">
                <a16:creationId xmlns:a16="http://schemas.microsoft.com/office/drawing/2014/main" id="{410E2625-BDF8-F750-8FC1-D15EDADD9183}"/>
              </a:ext>
            </a:extLst>
          </p:cNvPr>
          <p:cNvSpPr>
            <a:spLocks noGrp="1"/>
          </p:cNvSpPr>
          <p:nvPr>
            <p:ph type="body" sz="quarter" idx="19"/>
          </p:nvPr>
        </p:nvSpPr>
        <p:spPr>
          <a:xfrm>
            <a:off x="6475171" y="5929540"/>
            <a:ext cx="5181294" cy="358893"/>
          </a:xfrm>
        </p:spPr>
        <p:txBody>
          <a:bodyPr>
            <a:normAutofit/>
          </a:bodyPr>
          <a:lstStyle>
            <a:lvl1pPr marL="0" indent="0" algn="ctr">
              <a:buNone/>
              <a:defRPr sz="1100"/>
            </a:lvl1pPr>
          </a:lstStyle>
          <a:p>
            <a:pPr lvl="0"/>
            <a:r>
              <a:rPr lang="en-US"/>
              <a:t>Click to edit Master text styles</a:t>
            </a:r>
          </a:p>
        </p:txBody>
      </p:sp>
      <p:pic>
        <p:nvPicPr>
          <p:cNvPr id="3" name="Picture 2" descr="A black background with white text&#10;&#10;Description automatically generated">
            <a:extLst>
              <a:ext uri="{FF2B5EF4-FFF2-40B4-BE49-F238E27FC236}">
                <a16:creationId xmlns:a16="http://schemas.microsoft.com/office/drawing/2014/main" id="{F8685D6C-E3A1-FE31-617A-BA2FD08FB52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13937" y="6394778"/>
            <a:ext cx="1037477" cy="349386"/>
          </a:xfrm>
          <a:prstGeom prst="rect">
            <a:avLst/>
          </a:prstGeom>
        </p:spPr>
      </p:pic>
    </p:spTree>
    <p:extLst>
      <p:ext uri="{BB962C8B-B14F-4D97-AF65-F5344CB8AC3E}">
        <p14:creationId xmlns:p14="http://schemas.microsoft.com/office/powerpoint/2010/main" val="22455802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hoto-Caption_Option 4-Moss">
    <p:bg>
      <p:bgPr>
        <a:solidFill>
          <a:srgbClr val="CFE4C5"/>
        </a:solidFill>
        <a:effectLst/>
      </p:bgPr>
    </p:bg>
    <p:spTree>
      <p:nvGrpSpPr>
        <p:cNvPr id="1" name=""/>
        <p:cNvGrpSpPr/>
        <p:nvPr/>
      </p:nvGrpSpPr>
      <p:grpSpPr>
        <a:xfrm>
          <a:off x="0" y="0"/>
          <a:ext cx="0" cy="0"/>
          <a:chOff x="0" y="0"/>
          <a:chExt cx="0" cy="0"/>
        </a:xfrm>
      </p:grpSpPr>
      <p:sp>
        <p:nvSpPr>
          <p:cNvPr id="8" name="Slide Number Placeholder 1">
            <a:extLst>
              <a:ext uri="{FF2B5EF4-FFF2-40B4-BE49-F238E27FC236}">
                <a16:creationId xmlns:a16="http://schemas.microsoft.com/office/drawing/2014/main" id="{3EA0BC7D-2D89-B03F-5E1D-6F6357622B7A}"/>
              </a:ext>
            </a:extLst>
          </p:cNvPr>
          <p:cNvSpPr>
            <a:spLocks noGrp="1"/>
          </p:cNvSpPr>
          <p:nvPr>
            <p:ph type="sldNum" sz="quarter" idx="16"/>
          </p:nvPr>
        </p:nvSpPr>
        <p:spPr>
          <a:xfrm>
            <a:off x="437662" y="6604652"/>
            <a:ext cx="1023092" cy="202824"/>
          </a:xfrm>
          <a:prstGeom prst="rect">
            <a:avLst/>
          </a:prstGeom>
        </p:spPr>
        <p:txBody>
          <a:bodyPr/>
          <a:lstStyle>
            <a:lvl1pPr>
              <a:defRPr b="1">
                <a:solidFill>
                  <a:schemeClr val="accent1"/>
                </a:solidFill>
              </a:defRPr>
            </a:lvl1pPr>
          </a:lstStyle>
          <a:p>
            <a:fld id="{E9796C1C-A834-4009-9401-57793FE58D15}" type="slidenum">
              <a:rPr lang="en-US" sz="1000" smtClean="0"/>
              <a:pPr/>
              <a:t>‹#›</a:t>
            </a:fld>
            <a:endParaRPr lang="en-US" sz="1000"/>
          </a:p>
        </p:txBody>
      </p:sp>
      <p:pic>
        <p:nvPicPr>
          <p:cNvPr id="9" name="Picture 8" descr="A picture containing text&#10;&#10;Description automatically generated">
            <a:extLst>
              <a:ext uri="{FF2B5EF4-FFF2-40B4-BE49-F238E27FC236}">
                <a16:creationId xmlns:a16="http://schemas.microsoft.com/office/drawing/2014/main" id="{21B97E86-CE6B-2E44-AB01-284791C874A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10198" cy="6858000"/>
          </a:xfrm>
          <a:prstGeom prst="rect">
            <a:avLst/>
          </a:prstGeom>
        </p:spPr>
      </p:pic>
      <p:sp>
        <p:nvSpPr>
          <p:cNvPr id="2" name="Text Placeholder 5">
            <a:extLst>
              <a:ext uri="{FF2B5EF4-FFF2-40B4-BE49-F238E27FC236}">
                <a16:creationId xmlns:a16="http://schemas.microsoft.com/office/drawing/2014/main" id="{D516E9B8-A56E-7162-2025-918048C2527C}"/>
              </a:ext>
            </a:extLst>
          </p:cNvPr>
          <p:cNvSpPr>
            <a:spLocks noGrp="1"/>
          </p:cNvSpPr>
          <p:nvPr>
            <p:ph type="body" sz="quarter" idx="13"/>
          </p:nvPr>
        </p:nvSpPr>
        <p:spPr>
          <a:xfrm>
            <a:off x="909637" y="5938086"/>
            <a:ext cx="5186361" cy="370525"/>
          </a:xfrm>
        </p:spPr>
        <p:txBody>
          <a:bodyPr>
            <a:normAutofit/>
          </a:bodyPr>
          <a:lstStyle>
            <a:lvl1pPr marL="0" indent="0" algn="ctr">
              <a:buNone/>
              <a:defRPr sz="1100"/>
            </a:lvl1pPr>
          </a:lstStyle>
          <a:p>
            <a:pPr lvl="0"/>
            <a:r>
              <a:rPr lang="en-US"/>
              <a:t>Click to edit Master text styles</a:t>
            </a:r>
          </a:p>
        </p:txBody>
      </p:sp>
      <p:sp>
        <p:nvSpPr>
          <p:cNvPr id="3" name="Picture Placeholder 4">
            <a:extLst>
              <a:ext uri="{FF2B5EF4-FFF2-40B4-BE49-F238E27FC236}">
                <a16:creationId xmlns:a16="http://schemas.microsoft.com/office/drawing/2014/main" id="{F03B5531-0C4F-303D-57AF-89A3C06DADDD}"/>
              </a:ext>
            </a:extLst>
          </p:cNvPr>
          <p:cNvSpPr>
            <a:spLocks noGrp="1"/>
          </p:cNvSpPr>
          <p:nvPr>
            <p:ph type="pic" sz="quarter" idx="17"/>
          </p:nvPr>
        </p:nvSpPr>
        <p:spPr>
          <a:xfrm>
            <a:off x="909638" y="349435"/>
            <a:ext cx="5186362" cy="5580106"/>
          </a:xfrm>
        </p:spPr>
        <p:txBody>
          <a:bodyPr>
            <a:normAutofit/>
          </a:bodyPr>
          <a:lstStyle>
            <a:lvl1pPr>
              <a:defRPr sz="2000"/>
            </a:lvl1pPr>
          </a:lstStyle>
          <a:p>
            <a:r>
              <a:rPr lang="en-US"/>
              <a:t>Click icon to add picture</a:t>
            </a:r>
          </a:p>
        </p:txBody>
      </p:sp>
      <p:sp>
        <p:nvSpPr>
          <p:cNvPr id="11" name="Picture Placeholder 4">
            <a:extLst>
              <a:ext uri="{FF2B5EF4-FFF2-40B4-BE49-F238E27FC236}">
                <a16:creationId xmlns:a16="http://schemas.microsoft.com/office/drawing/2014/main" id="{A15E8F42-9322-4F52-8593-09404C5C4776}"/>
              </a:ext>
            </a:extLst>
          </p:cNvPr>
          <p:cNvSpPr>
            <a:spLocks noGrp="1"/>
          </p:cNvSpPr>
          <p:nvPr>
            <p:ph type="pic" sz="quarter" idx="18"/>
          </p:nvPr>
        </p:nvSpPr>
        <p:spPr>
          <a:xfrm>
            <a:off x="6471690" y="349434"/>
            <a:ext cx="5186362" cy="5580106"/>
          </a:xfrm>
        </p:spPr>
        <p:txBody>
          <a:bodyPr>
            <a:normAutofit/>
          </a:bodyPr>
          <a:lstStyle>
            <a:lvl1pPr>
              <a:defRPr sz="2000"/>
            </a:lvl1pPr>
          </a:lstStyle>
          <a:p>
            <a:r>
              <a:rPr lang="en-US"/>
              <a:t>Click icon to add picture</a:t>
            </a:r>
          </a:p>
        </p:txBody>
      </p:sp>
      <p:sp>
        <p:nvSpPr>
          <p:cNvPr id="12" name="Text Placeholder 5">
            <a:extLst>
              <a:ext uri="{FF2B5EF4-FFF2-40B4-BE49-F238E27FC236}">
                <a16:creationId xmlns:a16="http://schemas.microsoft.com/office/drawing/2014/main" id="{8C39298D-5D43-A1E1-2377-276BFB34FB69}"/>
              </a:ext>
            </a:extLst>
          </p:cNvPr>
          <p:cNvSpPr>
            <a:spLocks noGrp="1"/>
          </p:cNvSpPr>
          <p:nvPr>
            <p:ph type="body" sz="quarter" idx="19"/>
          </p:nvPr>
        </p:nvSpPr>
        <p:spPr>
          <a:xfrm>
            <a:off x="6475171" y="5929540"/>
            <a:ext cx="5181294" cy="358893"/>
          </a:xfrm>
        </p:spPr>
        <p:txBody>
          <a:bodyPr>
            <a:normAutofit/>
          </a:bodyPr>
          <a:lstStyle>
            <a:lvl1pPr marL="0" indent="0" algn="ctr">
              <a:buNone/>
              <a:defRPr sz="1100"/>
            </a:lvl1pPr>
          </a:lstStyle>
          <a:p>
            <a:pPr lvl="0"/>
            <a:r>
              <a:rPr lang="en-US"/>
              <a:t>Click to edit Master text styles</a:t>
            </a:r>
          </a:p>
        </p:txBody>
      </p:sp>
      <p:pic>
        <p:nvPicPr>
          <p:cNvPr id="5" name="Picture 4" descr="A black background with white text&#10;&#10;Description automatically generated">
            <a:extLst>
              <a:ext uri="{FF2B5EF4-FFF2-40B4-BE49-F238E27FC236}">
                <a16:creationId xmlns:a16="http://schemas.microsoft.com/office/drawing/2014/main" id="{01153E85-F565-51C6-9B7F-49F4EA73038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13937" y="6394778"/>
            <a:ext cx="1037477" cy="349386"/>
          </a:xfrm>
          <a:prstGeom prst="rect">
            <a:avLst/>
          </a:prstGeom>
        </p:spPr>
      </p:pic>
    </p:spTree>
    <p:extLst>
      <p:ext uri="{BB962C8B-B14F-4D97-AF65-F5344CB8AC3E}">
        <p14:creationId xmlns:p14="http://schemas.microsoft.com/office/powerpoint/2010/main" val="18250156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Title_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20BE550-E0E8-E4F2-BAB7-25472485CE3D}"/>
              </a:ext>
            </a:extLst>
          </p:cNvPr>
          <p:cNvSpPr>
            <a:spLocks noGrp="1"/>
          </p:cNvSpPr>
          <p:nvPr>
            <p:ph type="ctrTitle"/>
          </p:nvPr>
        </p:nvSpPr>
        <p:spPr>
          <a:xfrm>
            <a:off x="568020" y="2009227"/>
            <a:ext cx="5952564" cy="1327697"/>
          </a:xfrm>
        </p:spPr>
        <p:txBody>
          <a:bodyPr bIns="0" anchor="b">
            <a:normAutofit/>
          </a:bodyPr>
          <a:lstStyle>
            <a:lvl1pPr algn="l">
              <a:defRPr sz="3200">
                <a:solidFill>
                  <a:srgbClr val="362229"/>
                </a:solidFill>
              </a:defRPr>
            </a:lvl1pPr>
          </a:lstStyle>
          <a:p>
            <a:r>
              <a:rPr lang="en-US"/>
              <a:t>Click to edit Master title style</a:t>
            </a:r>
          </a:p>
        </p:txBody>
      </p:sp>
      <p:sp>
        <p:nvSpPr>
          <p:cNvPr id="5" name="Slide Number Placeholder 1">
            <a:extLst>
              <a:ext uri="{FF2B5EF4-FFF2-40B4-BE49-F238E27FC236}">
                <a16:creationId xmlns:a16="http://schemas.microsoft.com/office/drawing/2014/main" id="{6D098C39-FD65-4BFE-85E5-8CB16DBF2EB5}"/>
              </a:ext>
            </a:extLst>
          </p:cNvPr>
          <p:cNvSpPr>
            <a:spLocks noGrp="1"/>
          </p:cNvSpPr>
          <p:nvPr>
            <p:ph type="sldNum" sz="quarter" idx="12"/>
          </p:nvPr>
        </p:nvSpPr>
        <p:spPr>
          <a:xfrm>
            <a:off x="458771" y="6582932"/>
            <a:ext cx="1023092" cy="202824"/>
          </a:xfrm>
          <a:prstGeom prst="rect">
            <a:avLst/>
          </a:prstGeom>
        </p:spPr>
        <p:txBody>
          <a:bodyPr/>
          <a:lstStyle>
            <a:lvl1pPr>
              <a:defRPr b="1">
                <a:solidFill>
                  <a:srgbClr val="362229"/>
                </a:solidFill>
              </a:defRPr>
            </a:lvl1pPr>
          </a:lstStyle>
          <a:p>
            <a:fld id="{E9796C1C-A834-4009-9401-57793FE58D15}" type="slidenum">
              <a:rPr lang="en-US" sz="1000" smtClean="0"/>
              <a:pPr/>
              <a:t>‹#›</a:t>
            </a:fld>
            <a:endParaRPr lang="en-US" sz="1000" dirty="0"/>
          </a:p>
        </p:txBody>
      </p:sp>
      <p:sp>
        <p:nvSpPr>
          <p:cNvPr id="9" name="Subtitle 2">
            <a:extLst>
              <a:ext uri="{FF2B5EF4-FFF2-40B4-BE49-F238E27FC236}">
                <a16:creationId xmlns:a16="http://schemas.microsoft.com/office/drawing/2014/main" id="{9108D0E1-07F4-DAE3-9B43-0128F49642AC}"/>
              </a:ext>
            </a:extLst>
          </p:cNvPr>
          <p:cNvSpPr>
            <a:spLocks noGrp="1"/>
          </p:cNvSpPr>
          <p:nvPr>
            <p:ph type="subTitle" idx="1"/>
          </p:nvPr>
        </p:nvSpPr>
        <p:spPr>
          <a:xfrm>
            <a:off x="568020" y="3369592"/>
            <a:ext cx="5952564" cy="739441"/>
          </a:xfrm>
        </p:spPr>
        <p:txBody>
          <a:bodyPr tIns="0">
            <a:normAutofit/>
          </a:bodyPr>
          <a:lstStyle>
            <a:lvl1pPr marL="0" indent="0" algn="l">
              <a:buNone/>
              <a:defRPr sz="1800">
                <a:solidFill>
                  <a:srgbClr val="00683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942083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Title_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3B7AD-D398-F117-79DF-82C626692C69}"/>
              </a:ext>
            </a:extLst>
          </p:cNvPr>
          <p:cNvSpPr>
            <a:spLocks noGrp="1"/>
          </p:cNvSpPr>
          <p:nvPr>
            <p:ph type="ctrTitle"/>
          </p:nvPr>
        </p:nvSpPr>
        <p:spPr>
          <a:xfrm>
            <a:off x="568020" y="2009227"/>
            <a:ext cx="5952564" cy="1327697"/>
          </a:xfrm>
        </p:spPr>
        <p:txBody>
          <a:bodyPr bIns="0" anchor="b">
            <a:normAutofit/>
          </a:bodyPr>
          <a:lstStyle>
            <a:lvl1pPr algn="l">
              <a:defRPr sz="3200">
                <a:solidFill>
                  <a:srgbClr val="362229"/>
                </a:solidFill>
              </a:defRPr>
            </a:lvl1pPr>
          </a:lstStyle>
          <a:p>
            <a:r>
              <a:rPr lang="en-US"/>
              <a:t>Click to edit Master title style</a:t>
            </a:r>
          </a:p>
        </p:txBody>
      </p:sp>
      <p:sp>
        <p:nvSpPr>
          <p:cNvPr id="4" name="Subtitle 2">
            <a:extLst>
              <a:ext uri="{FF2B5EF4-FFF2-40B4-BE49-F238E27FC236}">
                <a16:creationId xmlns:a16="http://schemas.microsoft.com/office/drawing/2014/main" id="{FC2CB54A-228B-2025-C4B1-06A922146C8C}"/>
              </a:ext>
            </a:extLst>
          </p:cNvPr>
          <p:cNvSpPr>
            <a:spLocks noGrp="1"/>
          </p:cNvSpPr>
          <p:nvPr>
            <p:ph type="subTitle" idx="1"/>
          </p:nvPr>
        </p:nvSpPr>
        <p:spPr>
          <a:xfrm>
            <a:off x="568020" y="3369592"/>
            <a:ext cx="5952564" cy="739441"/>
          </a:xfrm>
        </p:spPr>
        <p:txBody>
          <a:bodyPr tIns="0">
            <a:normAutofit/>
          </a:bodyPr>
          <a:lstStyle>
            <a:lvl1pPr marL="0" indent="0" algn="l">
              <a:buNone/>
              <a:defRPr sz="1800">
                <a:solidFill>
                  <a:srgbClr val="00683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Slide Number Placeholder 1">
            <a:extLst>
              <a:ext uri="{FF2B5EF4-FFF2-40B4-BE49-F238E27FC236}">
                <a16:creationId xmlns:a16="http://schemas.microsoft.com/office/drawing/2014/main" id="{B3FB360F-702F-8B44-644F-ACAD3A1004EE}"/>
              </a:ext>
            </a:extLst>
          </p:cNvPr>
          <p:cNvSpPr>
            <a:spLocks noGrp="1"/>
          </p:cNvSpPr>
          <p:nvPr>
            <p:ph type="sldNum" sz="quarter" idx="12"/>
          </p:nvPr>
        </p:nvSpPr>
        <p:spPr>
          <a:xfrm>
            <a:off x="458771" y="6582932"/>
            <a:ext cx="1023092" cy="202824"/>
          </a:xfrm>
          <a:prstGeom prst="rect">
            <a:avLst/>
          </a:prstGeom>
        </p:spPr>
        <p:txBody>
          <a:bodyPr/>
          <a:lstStyle>
            <a:lvl1pPr>
              <a:defRPr b="1">
                <a:solidFill>
                  <a:srgbClr val="362229"/>
                </a:solidFill>
              </a:defRPr>
            </a:lvl1pPr>
          </a:lstStyle>
          <a:p>
            <a:fld id="{E9796C1C-A834-4009-9401-57793FE58D15}" type="slidenum">
              <a:rPr lang="en-US" sz="1000" smtClean="0"/>
              <a:pPr/>
              <a:t>‹#›</a:t>
            </a:fld>
            <a:endParaRPr lang="en-US" sz="1000" dirty="0"/>
          </a:p>
        </p:txBody>
      </p:sp>
    </p:spTree>
    <p:extLst>
      <p:ext uri="{BB962C8B-B14F-4D97-AF65-F5344CB8AC3E}">
        <p14:creationId xmlns:p14="http://schemas.microsoft.com/office/powerpoint/2010/main" val="22321931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Title_Option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84A9C-C131-6F3C-BE92-8CBFD5C951A9}"/>
              </a:ext>
            </a:extLst>
          </p:cNvPr>
          <p:cNvSpPr>
            <a:spLocks noGrp="1"/>
          </p:cNvSpPr>
          <p:nvPr>
            <p:ph type="ctrTitle"/>
          </p:nvPr>
        </p:nvSpPr>
        <p:spPr>
          <a:xfrm>
            <a:off x="568020" y="2009227"/>
            <a:ext cx="5952564" cy="1327697"/>
          </a:xfrm>
        </p:spPr>
        <p:txBody>
          <a:bodyPr bIns="0" anchor="b">
            <a:normAutofit/>
          </a:bodyPr>
          <a:lstStyle>
            <a:lvl1pPr algn="l">
              <a:defRPr sz="3200">
                <a:solidFill>
                  <a:srgbClr val="362229"/>
                </a:solidFill>
              </a:defRPr>
            </a:lvl1pPr>
          </a:lstStyle>
          <a:p>
            <a:r>
              <a:rPr lang="en-US"/>
              <a:t>Click to edit Master title style</a:t>
            </a:r>
          </a:p>
        </p:txBody>
      </p:sp>
      <p:sp>
        <p:nvSpPr>
          <p:cNvPr id="3" name="Subtitle 2">
            <a:extLst>
              <a:ext uri="{FF2B5EF4-FFF2-40B4-BE49-F238E27FC236}">
                <a16:creationId xmlns:a16="http://schemas.microsoft.com/office/drawing/2014/main" id="{4765936F-4876-F8D3-5702-D5F0292EA2AF}"/>
              </a:ext>
            </a:extLst>
          </p:cNvPr>
          <p:cNvSpPr>
            <a:spLocks noGrp="1"/>
          </p:cNvSpPr>
          <p:nvPr>
            <p:ph type="subTitle" idx="1"/>
          </p:nvPr>
        </p:nvSpPr>
        <p:spPr>
          <a:xfrm>
            <a:off x="568020" y="3369592"/>
            <a:ext cx="5952564" cy="739441"/>
          </a:xfrm>
        </p:spPr>
        <p:txBody>
          <a:bodyPr tIns="0">
            <a:normAutofit/>
          </a:bodyPr>
          <a:lstStyle>
            <a:lvl1pPr marL="0" indent="0" algn="l">
              <a:buNone/>
              <a:defRPr sz="1800">
                <a:solidFill>
                  <a:srgbClr val="00683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Slide Number Placeholder 1">
            <a:extLst>
              <a:ext uri="{FF2B5EF4-FFF2-40B4-BE49-F238E27FC236}">
                <a16:creationId xmlns:a16="http://schemas.microsoft.com/office/drawing/2014/main" id="{97225A20-69C8-F071-A565-CCE2C7C8ABE3}"/>
              </a:ext>
            </a:extLst>
          </p:cNvPr>
          <p:cNvSpPr>
            <a:spLocks noGrp="1"/>
          </p:cNvSpPr>
          <p:nvPr>
            <p:ph type="sldNum" sz="quarter" idx="12"/>
          </p:nvPr>
        </p:nvSpPr>
        <p:spPr>
          <a:xfrm>
            <a:off x="458771" y="6582932"/>
            <a:ext cx="1023092" cy="202824"/>
          </a:xfrm>
          <a:prstGeom prst="rect">
            <a:avLst/>
          </a:prstGeom>
        </p:spPr>
        <p:txBody>
          <a:bodyPr/>
          <a:lstStyle>
            <a:lvl1pPr>
              <a:defRPr b="1">
                <a:solidFill>
                  <a:srgbClr val="362229"/>
                </a:solidFill>
              </a:defRPr>
            </a:lvl1pPr>
          </a:lstStyle>
          <a:p>
            <a:fld id="{E9796C1C-A834-4009-9401-57793FE58D15}" type="slidenum">
              <a:rPr lang="en-US" sz="1000" smtClean="0"/>
              <a:pPr/>
              <a:t>‹#›</a:t>
            </a:fld>
            <a:endParaRPr lang="en-US" sz="1000" dirty="0"/>
          </a:p>
        </p:txBody>
      </p:sp>
    </p:spTree>
    <p:extLst>
      <p:ext uri="{BB962C8B-B14F-4D97-AF65-F5344CB8AC3E}">
        <p14:creationId xmlns:p14="http://schemas.microsoft.com/office/powerpoint/2010/main" val="30291920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Title_Option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24C7D-3D5A-C840-554F-10FDBEF98E90}"/>
              </a:ext>
            </a:extLst>
          </p:cNvPr>
          <p:cNvSpPr>
            <a:spLocks noGrp="1"/>
          </p:cNvSpPr>
          <p:nvPr>
            <p:ph type="ctrTitle"/>
          </p:nvPr>
        </p:nvSpPr>
        <p:spPr>
          <a:xfrm>
            <a:off x="568020" y="2009227"/>
            <a:ext cx="5952564" cy="1327697"/>
          </a:xfrm>
        </p:spPr>
        <p:txBody>
          <a:bodyPr bIns="0" anchor="b">
            <a:normAutofit/>
          </a:bodyPr>
          <a:lstStyle>
            <a:lvl1pPr algn="l">
              <a:defRPr sz="3200">
                <a:solidFill>
                  <a:srgbClr val="362229"/>
                </a:solidFill>
              </a:defRPr>
            </a:lvl1pPr>
          </a:lstStyle>
          <a:p>
            <a:r>
              <a:rPr lang="en-US"/>
              <a:t>Click to edit Master title style</a:t>
            </a:r>
          </a:p>
        </p:txBody>
      </p:sp>
      <p:sp>
        <p:nvSpPr>
          <p:cNvPr id="3" name="Subtitle 2">
            <a:extLst>
              <a:ext uri="{FF2B5EF4-FFF2-40B4-BE49-F238E27FC236}">
                <a16:creationId xmlns:a16="http://schemas.microsoft.com/office/drawing/2014/main" id="{C2BE62D1-7BD4-597F-6B3A-C6ACAF40C841}"/>
              </a:ext>
            </a:extLst>
          </p:cNvPr>
          <p:cNvSpPr>
            <a:spLocks noGrp="1"/>
          </p:cNvSpPr>
          <p:nvPr>
            <p:ph type="subTitle" idx="1"/>
          </p:nvPr>
        </p:nvSpPr>
        <p:spPr>
          <a:xfrm>
            <a:off x="568020" y="3369592"/>
            <a:ext cx="5952564" cy="739441"/>
          </a:xfrm>
        </p:spPr>
        <p:txBody>
          <a:bodyPr tIns="0">
            <a:normAutofit/>
          </a:bodyPr>
          <a:lstStyle>
            <a:lvl1pPr marL="0" indent="0" algn="l">
              <a:buNone/>
              <a:defRPr sz="1800">
                <a:solidFill>
                  <a:srgbClr val="00683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Slide Number Placeholder 1">
            <a:extLst>
              <a:ext uri="{FF2B5EF4-FFF2-40B4-BE49-F238E27FC236}">
                <a16:creationId xmlns:a16="http://schemas.microsoft.com/office/drawing/2014/main" id="{F52A0078-64AD-567A-00F8-BC968CD62C04}"/>
              </a:ext>
            </a:extLst>
          </p:cNvPr>
          <p:cNvSpPr>
            <a:spLocks noGrp="1"/>
          </p:cNvSpPr>
          <p:nvPr>
            <p:ph type="sldNum" sz="quarter" idx="12"/>
          </p:nvPr>
        </p:nvSpPr>
        <p:spPr>
          <a:xfrm>
            <a:off x="458771" y="6582932"/>
            <a:ext cx="1023092" cy="202824"/>
          </a:xfrm>
          <a:prstGeom prst="rect">
            <a:avLst/>
          </a:prstGeom>
        </p:spPr>
        <p:txBody>
          <a:bodyPr/>
          <a:lstStyle>
            <a:lvl1pPr>
              <a:defRPr b="1">
                <a:solidFill>
                  <a:srgbClr val="362229"/>
                </a:solidFill>
              </a:defRPr>
            </a:lvl1pPr>
          </a:lstStyle>
          <a:p>
            <a:fld id="{E9796C1C-A834-4009-9401-57793FE58D15}" type="slidenum">
              <a:rPr lang="en-US" sz="1000" smtClean="0"/>
              <a:pPr/>
              <a:t>‹#›</a:t>
            </a:fld>
            <a:endParaRPr lang="en-US" sz="1000" dirty="0"/>
          </a:p>
        </p:txBody>
      </p:sp>
    </p:spTree>
    <p:extLst>
      <p:ext uri="{BB962C8B-B14F-4D97-AF65-F5344CB8AC3E}">
        <p14:creationId xmlns:p14="http://schemas.microsoft.com/office/powerpoint/2010/main" val="766732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Title_Option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9218F9A-3CF1-45BC-8D85-F424CA441DE2}"/>
              </a:ext>
            </a:extLst>
          </p:cNvPr>
          <p:cNvSpPr>
            <a:spLocks noGrp="1"/>
          </p:cNvSpPr>
          <p:nvPr>
            <p:ph type="ctrTitle"/>
          </p:nvPr>
        </p:nvSpPr>
        <p:spPr>
          <a:xfrm>
            <a:off x="568020" y="2009227"/>
            <a:ext cx="5952564" cy="1327697"/>
          </a:xfrm>
        </p:spPr>
        <p:txBody>
          <a:bodyPr bIns="0" anchor="b">
            <a:normAutofit/>
          </a:bodyPr>
          <a:lstStyle>
            <a:lvl1pPr algn="l">
              <a:defRPr sz="3200">
                <a:solidFill>
                  <a:srgbClr val="362229"/>
                </a:solidFill>
              </a:defRPr>
            </a:lvl1pPr>
          </a:lstStyle>
          <a:p>
            <a:r>
              <a:rPr lang="en-US"/>
              <a:t>Click to edit Master title style</a:t>
            </a:r>
          </a:p>
        </p:txBody>
      </p:sp>
      <p:sp>
        <p:nvSpPr>
          <p:cNvPr id="7" name="Subtitle 2">
            <a:extLst>
              <a:ext uri="{FF2B5EF4-FFF2-40B4-BE49-F238E27FC236}">
                <a16:creationId xmlns:a16="http://schemas.microsoft.com/office/drawing/2014/main" id="{BA0A8E1B-CD00-4358-81D1-DA72B06547E7}"/>
              </a:ext>
            </a:extLst>
          </p:cNvPr>
          <p:cNvSpPr>
            <a:spLocks noGrp="1"/>
          </p:cNvSpPr>
          <p:nvPr>
            <p:ph type="subTitle" idx="1"/>
          </p:nvPr>
        </p:nvSpPr>
        <p:spPr>
          <a:xfrm>
            <a:off x="568020" y="3369592"/>
            <a:ext cx="5952564" cy="739441"/>
          </a:xfrm>
        </p:spPr>
        <p:txBody>
          <a:bodyPr tIns="0">
            <a:normAutofit/>
          </a:bodyPr>
          <a:lstStyle>
            <a:lvl1pPr marL="0" indent="0" algn="l">
              <a:buNone/>
              <a:defRPr sz="1800">
                <a:solidFill>
                  <a:srgbClr val="00683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 name="Slide Number Placeholder 1">
            <a:extLst>
              <a:ext uri="{FF2B5EF4-FFF2-40B4-BE49-F238E27FC236}">
                <a16:creationId xmlns:a16="http://schemas.microsoft.com/office/drawing/2014/main" id="{22BDA835-34DC-0815-4048-86D1848BA549}"/>
              </a:ext>
            </a:extLst>
          </p:cNvPr>
          <p:cNvSpPr>
            <a:spLocks noGrp="1"/>
          </p:cNvSpPr>
          <p:nvPr>
            <p:ph type="sldNum" sz="quarter" idx="12"/>
          </p:nvPr>
        </p:nvSpPr>
        <p:spPr>
          <a:xfrm>
            <a:off x="458771" y="6582932"/>
            <a:ext cx="1023092" cy="202824"/>
          </a:xfrm>
          <a:prstGeom prst="rect">
            <a:avLst/>
          </a:prstGeom>
        </p:spPr>
        <p:txBody>
          <a:bodyPr/>
          <a:lstStyle>
            <a:lvl1pPr>
              <a:defRPr b="1">
                <a:solidFill>
                  <a:srgbClr val="362229"/>
                </a:solidFill>
              </a:defRPr>
            </a:lvl1pPr>
          </a:lstStyle>
          <a:p>
            <a:fld id="{E9796C1C-A834-4009-9401-57793FE58D15}" type="slidenum">
              <a:rPr lang="en-US" sz="1000" smtClean="0"/>
              <a:pPr/>
              <a:t>‹#›</a:t>
            </a:fld>
            <a:endParaRPr lang="en-US" sz="1000" dirty="0"/>
          </a:p>
        </p:txBody>
      </p:sp>
    </p:spTree>
    <p:extLst>
      <p:ext uri="{BB962C8B-B14F-4D97-AF65-F5344CB8AC3E}">
        <p14:creationId xmlns:p14="http://schemas.microsoft.com/office/powerpoint/2010/main" val="2506209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Title_Make Your Own">
    <p:bg>
      <p:bgPr>
        <a:solidFill>
          <a:srgbClr val="CEE4C5"/>
        </a:solidFill>
        <a:effectLst/>
      </p:bgPr>
    </p:bg>
    <p:spTree>
      <p:nvGrpSpPr>
        <p:cNvPr id="1" name=""/>
        <p:cNvGrpSpPr/>
        <p:nvPr/>
      </p:nvGrpSpPr>
      <p:grpSpPr>
        <a:xfrm>
          <a:off x="0" y="0"/>
          <a:ext cx="0" cy="0"/>
          <a:chOff x="0" y="0"/>
          <a:chExt cx="0" cy="0"/>
        </a:xfrm>
      </p:grpSpPr>
      <p:sp>
        <p:nvSpPr>
          <p:cNvPr id="2" name="Picture Placeholder 32">
            <a:extLst>
              <a:ext uri="{FF2B5EF4-FFF2-40B4-BE49-F238E27FC236}">
                <a16:creationId xmlns:a16="http://schemas.microsoft.com/office/drawing/2014/main" id="{2B50FEFF-970B-C4A9-D912-681D6B6BA0EC}"/>
              </a:ext>
            </a:extLst>
          </p:cNvPr>
          <p:cNvSpPr>
            <a:spLocks noGrp="1"/>
          </p:cNvSpPr>
          <p:nvPr>
            <p:ph type="pic" sz="quarter" idx="13"/>
          </p:nvPr>
        </p:nvSpPr>
        <p:spPr>
          <a:xfrm>
            <a:off x="6677025" y="0"/>
            <a:ext cx="5514975" cy="6858000"/>
          </a:xfrm>
          <a:custGeom>
            <a:avLst/>
            <a:gdLst>
              <a:gd name="connsiteX0" fmla="*/ 0 w 5514975"/>
              <a:gd name="connsiteY0" fmla="*/ 6857893 h 6858000"/>
              <a:gd name="connsiteX1" fmla="*/ 13875 w 5514975"/>
              <a:gd name="connsiteY1" fmla="*/ 6858000 h 6858000"/>
              <a:gd name="connsiteX2" fmla="*/ 0 w 5514975"/>
              <a:gd name="connsiteY2" fmla="*/ 6858000 h 6858000"/>
              <a:gd name="connsiteX3" fmla="*/ 3114675 w 5514975"/>
              <a:gd name="connsiteY3" fmla="*/ 3244289 h 6858000"/>
              <a:gd name="connsiteX4" fmla="*/ 3114675 w 5514975"/>
              <a:gd name="connsiteY4" fmla="*/ 4278092 h 6858000"/>
              <a:gd name="connsiteX5" fmla="*/ 3114674 w 5514975"/>
              <a:gd name="connsiteY5" fmla="*/ 4278093 h 6858000"/>
              <a:gd name="connsiteX6" fmla="*/ 3114675 w 5514975"/>
              <a:gd name="connsiteY6" fmla="*/ 4278094 h 6858000"/>
              <a:gd name="connsiteX7" fmla="*/ 3114675 w 5514975"/>
              <a:gd name="connsiteY7" fmla="*/ 6857433 h 6858000"/>
              <a:gd name="connsiteX8" fmla="*/ 3543300 w 5514975"/>
              <a:gd name="connsiteY8" fmla="*/ 6857433 h 6858000"/>
              <a:gd name="connsiteX9" fmla="*/ 3543300 w 5514975"/>
              <a:gd name="connsiteY9" fmla="*/ 4706504 h 6858000"/>
              <a:gd name="connsiteX10" fmla="*/ 5514975 w 5514975"/>
              <a:gd name="connsiteY10" fmla="*/ 6677194 h 6858000"/>
              <a:gd name="connsiteX11" fmla="*/ 5514975 w 5514975"/>
              <a:gd name="connsiteY11" fmla="*/ 6858000 h 6858000"/>
              <a:gd name="connsiteX12" fmla="*/ 1215728 w 5514975"/>
              <a:gd name="connsiteY12" fmla="*/ 6858000 h 6858000"/>
              <a:gd name="connsiteX13" fmla="*/ 1090488 w 5514975"/>
              <a:gd name="connsiteY13" fmla="*/ 6725467 h 6858000"/>
              <a:gd name="connsiteX14" fmla="*/ 522790 w 5514975"/>
              <a:gd name="connsiteY14" fmla="*/ 5950683 h 6858000"/>
              <a:gd name="connsiteX15" fmla="*/ 487632 w 5514975"/>
              <a:gd name="connsiteY15" fmla="*/ 5887843 h 6858000"/>
              <a:gd name="connsiteX16" fmla="*/ 662585 w 5514975"/>
              <a:gd name="connsiteY16" fmla="*/ 5711939 h 6858000"/>
              <a:gd name="connsiteX17" fmla="*/ 3047962 w 5514975"/>
              <a:gd name="connsiteY17" fmla="*/ 3311068 h 6858000"/>
              <a:gd name="connsiteX18" fmla="*/ 3543300 w 5514975"/>
              <a:gd name="connsiteY18" fmla="*/ 1998563 h 6858000"/>
              <a:gd name="connsiteX19" fmla="*/ 5514975 w 5514975"/>
              <a:gd name="connsiteY19" fmla="*/ 3969251 h 6858000"/>
              <a:gd name="connsiteX20" fmla="*/ 5514975 w 5514975"/>
              <a:gd name="connsiteY20" fmla="*/ 6080552 h 6858000"/>
              <a:gd name="connsiteX21" fmla="*/ 3543300 w 5514975"/>
              <a:gd name="connsiteY21" fmla="*/ 4101049 h 6858000"/>
              <a:gd name="connsiteX22" fmla="*/ 3114675 w 5514975"/>
              <a:gd name="connsiteY22" fmla="*/ 535147 h 6858000"/>
              <a:gd name="connsiteX23" fmla="*/ 3114675 w 5514975"/>
              <a:gd name="connsiteY23" fmla="*/ 1570152 h 6858000"/>
              <a:gd name="connsiteX24" fmla="*/ 3114675 w 5514975"/>
              <a:gd name="connsiteY24" fmla="*/ 2611991 h 6858000"/>
              <a:gd name="connsiteX25" fmla="*/ 3050058 w 5514975"/>
              <a:gd name="connsiteY25" fmla="*/ 2676802 h 6858000"/>
              <a:gd name="connsiteX26" fmla="*/ 283218 w 5514975"/>
              <a:gd name="connsiteY26" fmla="*/ 5442324 h 6858000"/>
              <a:gd name="connsiteX27" fmla="*/ 280568 w 5514975"/>
              <a:gd name="connsiteY27" fmla="*/ 5444979 h 6858000"/>
              <a:gd name="connsiteX28" fmla="*/ 272342 w 5514975"/>
              <a:gd name="connsiteY28" fmla="*/ 5418272 h 6858000"/>
              <a:gd name="connsiteX29" fmla="*/ 1799 w 5514975"/>
              <a:gd name="connsiteY29" fmla="*/ 3744969 h 6858000"/>
              <a:gd name="connsiteX30" fmla="*/ 0 w 5514975"/>
              <a:gd name="connsiteY30" fmla="*/ 3727692 h 6858000"/>
              <a:gd name="connsiteX31" fmla="*/ 0 w 5514975"/>
              <a:gd name="connsiteY31" fmla="*/ 3675991 h 6858000"/>
              <a:gd name="connsiteX32" fmla="*/ 51119 w 5514975"/>
              <a:gd name="connsiteY32" fmla="*/ 3624793 h 6858000"/>
              <a:gd name="connsiteX33" fmla="*/ 2958727 w 5514975"/>
              <a:gd name="connsiteY33" fmla="*/ 692082 h 6858000"/>
              <a:gd name="connsiteX34" fmla="*/ 5198748 w 5514975"/>
              <a:gd name="connsiteY34" fmla="*/ 524520 h 6858000"/>
              <a:gd name="connsiteX35" fmla="*/ 5438578 w 5514975"/>
              <a:gd name="connsiteY35" fmla="*/ 572940 h 6858000"/>
              <a:gd name="connsiteX36" fmla="*/ 5514975 w 5514975"/>
              <a:gd name="connsiteY36" fmla="*/ 614406 h 6858000"/>
              <a:gd name="connsiteX37" fmla="*/ 5514975 w 5514975"/>
              <a:gd name="connsiteY37" fmla="*/ 1666920 h 6858000"/>
              <a:gd name="connsiteX38" fmla="*/ 5438578 w 5514975"/>
              <a:gd name="connsiteY38" fmla="*/ 1708387 h 6858000"/>
              <a:gd name="connsiteX39" fmla="*/ 5198748 w 5514975"/>
              <a:gd name="connsiteY39" fmla="*/ 1756806 h 6858000"/>
              <a:gd name="connsiteX40" fmla="*/ 4582605 w 5514975"/>
              <a:gd name="connsiteY40" fmla="*/ 1140663 h 6858000"/>
              <a:gd name="connsiteX41" fmla="*/ 5198748 w 5514975"/>
              <a:gd name="connsiteY41" fmla="*/ 524520 h 6858000"/>
              <a:gd name="connsiteX42" fmla="*/ 3140125 w 5514975"/>
              <a:gd name="connsiteY42" fmla="*/ 0 h 6858000"/>
              <a:gd name="connsiteX43" fmla="*/ 5514975 w 5514975"/>
              <a:gd name="connsiteY43" fmla="*/ 0 h 6858000"/>
              <a:gd name="connsiteX44" fmla="*/ 5514975 w 5514975"/>
              <a:gd name="connsiteY44" fmla="*/ 229028 h 6858000"/>
              <a:gd name="connsiteX45" fmla="*/ 5483665 w 5514975"/>
              <a:gd name="connsiteY45" fmla="*/ 217569 h 6858000"/>
              <a:gd name="connsiteX46" fmla="*/ 5198748 w 5514975"/>
              <a:gd name="connsiteY46" fmla="*/ 174493 h 6858000"/>
              <a:gd name="connsiteX47" fmla="*/ 4240622 w 5514975"/>
              <a:gd name="connsiteY47" fmla="*/ 1132618 h 6858000"/>
              <a:gd name="connsiteX48" fmla="*/ 5198748 w 5514975"/>
              <a:gd name="connsiteY48" fmla="*/ 2090745 h 6858000"/>
              <a:gd name="connsiteX49" fmla="*/ 5483665 w 5514975"/>
              <a:gd name="connsiteY49" fmla="*/ 2047670 h 6858000"/>
              <a:gd name="connsiteX50" fmla="*/ 5514975 w 5514975"/>
              <a:gd name="connsiteY50" fmla="*/ 2036210 h 6858000"/>
              <a:gd name="connsiteX51" fmla="*/ 5514975 w 5514975"/>
              <a:gd name="connsiteY51" fmla="*/ 3372611 h 6858000"/>
              <a:gd name="connsiteX52" fmla="*/ 3543300 w 5514975"/>
              <a:gd name="connsiteY52" fmla="*/ 1393107 h 6858000"/>
              <a:gd name="connsiteX53" fmla="*/ 3543300 w 5514975"/>
              <a:gd name="connsiteY53" fmla="*/ 105026 h 6858000"/>
              <a:gd name="connsiteX54" fmla="*/ 3545095 w 5514975"/>
              <a:gd name="connsiteY54" fmla="*/ 103228 h 6858000"/>
              <a:gd name="connsiteX55" fmla="*/ 3543300 w 5514975"/>
              <a:gd name="connsiteY55" fmla="*/ 102770 h 6858000"/>
              <a:gd name="connsiteX56" fmla="*/ 3543300 w 5514975"/>
              <a:gd name="connsiteY56" fmla="*/ 1 h 6858000"/>
              <a:gd name="connsiteX57" fmla="*/ 3140129 w 5514975"/>
              <a:gd name="connsiteY57" fmla="*/ 1 h 6858000"/>
              <a:gd name="connsiteX58" fmla="*/ 0 w 5514975"/>
              <a:gd name="connsiteY58" fmla="*/ 0 h 6858000"/>
              <a:gd name="connsiteX59" fmla="*/ 3025948 w 5514975"/>
              <a:gd name="connsiteY59" fmla="*/ 0 h 6858000"/>
              <a:gd name="connsiteX60" fmla="*/ 2897104 w 5514975"/>
              <a:gd name="connsiteY60" fmla="*/ 129231 h 6858000"/>
              <a:gd name="connsiteX61" fmla="*/ 42656 w 5514975"/>
              <a:gd name="connsiteY61" fmla="*/ 2982380 h 6858000"/>
              <a:gd name="connsiteX62" fmla="*/ 0 w 5514975"/>
              <a:gd name="connsiteY62" fmla="*/ 302516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5514975" h="6858000">
                <a:moveTo>
                  <a:pt x="0" y="6857893"/>
                </a:moveTo>
                <a:lnTo>
                  <a:pt x="13875" y="6858000"/>
                </a:lnTo>
                <a:lnTo>
                  <a:pt x="0" y="6858000"/>
                </a:lnTo>
                <a:close/>
                <a:moveTo>
                  <a:pt x="3114675" y="3244289"/>
                </a:moveTo>
                <a:lnTo>
                  <a:pt x="3114675" y="4278092"/>
                </a:lnTo>
                <a:lnTo>
                  <a:pt x="3114674" y="4278093"/>
                </a:lnTo>
                <a:lnTo>
                  <a:pt x="3114675" y="4278094"/>
                </a:lnTo>
                <a:lnTo>
                  <a:pt x="3114675" y="6857433"/>
                </a:lnTo>
                <a:lnTo>
                  <a:pt x="3543300" y="6857433"/>
                </a:lnTo>
                <a:lnTo>
                  <a:pt x="3543300" y="4706504"/>
                </a:lnTo>
                <a:lnTo>
                  <a:pt x="5514975" y="6677194"/>
                </a:lnTo>
                <a:lnTo>
                  <a:pt x="5514975" y="6858000"/>
                </a:lnTo>
                <a:lnTo>
                  <a:pt x="1215728" y="6858000"/>
                </a:lnTo>
                <a:lnTo>
                  <a:pt x="1090488" y="6725467"/>
                </a:lnTo>
                <a:cubicBezTo>
                  <a:pt x="801800" y="6412398"/>
                  <a:pt x="673787" y="6216702"/>
                  <a:pt x="522790" y="5950683"/>
                </a:cubicBezTo>
                <a:lnTo>
                  <a:pt x="487632" y="5887843"/>
                </a:lnTo>
                <a:lnTo>
                  <a:pt x="662585" y="5711939"/>
                </a:lnTo>
                <a:cubicBezTo>
                  <a:pt x="1438999" y="4930941"/>
                  <a:pt x="2374464" y="3985957"/>
                  <a:pt x="3047962" y="3311068"/>
                </a:cubicBezTo>
                <a:close/>
                <a:moveTo>
                  <a:pt x="3543300" y="1998563"/>
                </a:moveTo>
                <a:lnTo>
                  <a:pt x="5514975" y="3969251"/>
                </a:lnTo>
                <a:lnTo>
                  <a:pt x="5514975" y="6080552"/>
                </a:lnTo>
                <a:lnTo>
                  <a:pt x="3543300" y="4101049"/>
                </a:lnTo>
                <a:close/>
                <a:moveTo>
                  <a:pt x="3114675" y="535147"/>
                </a:moveTo>
                <a:lnTo>
                  <a:pt x="3114675" y="1570152"/>
                </a:lnTo>
                <a:lnTo>
                  <a:pt x="3114675" y="2611991"/>
                </a:lnTo>
                <a:lnTo>
                  <a:pt x="3050058" y="2676802"/>
                </a:lnTo>
                <a:cubicBezTo>
                  <a:pt x="2327725" y="3400752"/>
                  <a:pt x="1072201" y="4652410"/>
                  <a:pt x="283218" y="5442324"/>
                </a:cubicBezTo>
                <a:lnTo>
                  <a:pt x="280568" y="5444979"/>
                </a:lnTo>
                <a:lnTo>
                  <a:pt x="272342" y="5418272"/>
                </a:lnTo>
                <a:cubicBezTo>
                  <a:pt x="72243" y="4734666"/>
                  <a:pt x="50011" y="4259008"/>
                  <a:pt x="1799" y="3744969"/>
                </a:cubicBezTo>
                <a:lnTo>
                  <a:pt x="0" y="3727692"/>
                </a:lnTo>
                <a:lnTo>
                  <a:pt x="0" y="3675991"/>
                </a:lnTo>
                <a:lnTo>
                  <a:pt x="51119" y="3624793"/>
                </a:lnTo>
                <a:cubicBezTo>
                  <a:pt x="795467" y="2878140"/>
                  <a:pt x="2064476" y="1592680"/>
                  <a:pt x="2958727" y="692082"/>
                </a:cubicBezTo>
                <a:close/>
                <a:moveTo>
                  <a:pt x="5198748" y="524520"/>
                </a:moveTo>
                <a:cubicBezTo>
                  <a:pt x="5283819" y="524520"/>
                  <a:pt x="5364864" y="541761"/>
                  <a:pt x="5438578" y="572940"/>
                </a:cubicBezTo>
                <a:lnTo>
                  <a:pt x="5514975" y="614406"/>
                </a:lnTo>
                <a:lnTo>
                  <a:pt x="5514975" y="1666920"/>
                </a:lnTo>
                <a:lnTo>
                  <a:pt x="5438578" y="1708387"/>
                </a:lnTo>
                <a:cubicBezTo>
                  <a:pt x="5364864" y="1739565"/>
                  <a:pt x="5283819" y="1756806"/>
                  <a:pt x="5198748" y="1756806"/>
                </a:cubicBezTo>
                <a:cubicBezTo>
                  <a:pt x="4858462" y="1756806"/>
                  <a:pt x="4582605" y="1480949"/>
                  <a:pt x="4582605" y="1140663"/>
                </a:cubicBezTo>
                <a:cubicBezTo>
                  <a:pt x="4582605" y="800377"/>
                  <a:pt x="4858462" y="524520"/>
                  <a:pt x="5198748" y="524520"/>
                </a:cubicBezTo>
                <a:close/>
                <a:moveTo>
                  <a:pt x="3140125" y="0"/>
                </a:moveTo>
                <a:lnTo>
                  <a:pt x="5514975" y="0"/>
                </a:lnTo>
                <a:lnTo>
                  <a:pt x="5514975" y="229028"/>
                </a:lnTo>
                <a:lnTo>
                  <a:pt x="5483665" y="217569"/>
                </a:lnTo>
                <a:cubicBezTo>
                  <a:pt x="5393660" y="189574"/>
                  <a:pt x="5297965" y="174493"/>
                  <a:pt x="5198748" y="174493"/>
                </a:cubicBezTo>
                <a:cubicBezTo>
                  <a:pt x="4669590" y="174493"/>
                  <a:pt x="4240622" y="603461"/>
                  <a:pt x="4240622" y="1132618"/>
                </a:cubicBezTo>
                <a:cubicBezTo>
                  <a:pt x="4240622" y="1661777"/>
                  <a:pt x="4669590" y="2090745"/>
                  <a:pt x="5198748" y="2090745"/>
                </a:cubicBezTo>
                <a:cubicBezTo>
                  <a:pt x="5297965" y="2090745"/>
                  <a:pt x="5393660" y="2075664"/>
                  <a:pt x="5483665" y="2047670"/>
                </a:cubicBezTo>
                <a:lnTo>
                  <a:pt x="5514975" y="2036210"/>
                </a:lnTo>
                <a:lnTo>
                  <a:pt x="5514975" y="3372611"/>
                </a:lnTo>
                <a:lnTo>
                  <a:pt x="3543300" y="1393107"/>
                </a:lnTo>
                <a:lnTo>
                  <a:pt x="3543300" y="105026"/>
                </a:lnTo>
                <a:lnTo>
                  <a:pt x="3545095" y="103228"/>
                </a:lnTo>
                <a:lnTo>
                  <a:pt x="3543300" y="102770"/>
                </a:lnTo>
                <a:lnTo>
                  <a:pt x="3543300" y="1"/>
                </a:lnTo>
                <a:lnTo>
                  <a:pt x="3140129" y="1"/>
                </a:lnTo>
                <a:close/>
                <a:moveTo>
                  <a:pt x="0" y="0"/>
                </a:moveTo>
                <a:lnTo>
                  <a:pt x="3025948" y="0"/>
                </a:lnTo>
                <a:lnTo>
                  <a:pt x="2897104" y="129231"/>
                </a:lnTo>
                <a:cubicBezTo>
                  <a:pt x="2143448" y="884549"/>
                  <a:pt x="796311" y="2227061"/>
                  <a:pt x="42656" y="2982380"/>
                </a:cubicBezTo>
                <a:lnTo>
                  <a:pt x="0" y="3025163"/>
                </a:lnTo>
                <a:close/>
              </a:path>
            </a:pathLst>
          </a:custGeom>
        </p:spPr>
        <p:txBody>
          <a:bodyPr wrap="square">
            <a:noAutofit/>
          </a:bodyPr>
          <a:lstStyle>
            <a:lvl1pPr>
              <a:defRPr sz="1600" b="1">
                <a:solidFill>
                  <a:srgbClr val="362229"/>
                </a:solidFill>
              </a:defRPr>
            </a:lvl1pPr>
          </a:lstStyle>
          <a:p>
            <a:r>
              <a:rPr lang="en-US"/>
              <a:t>Click icon to add picture</a:t>
            </a:r>
            <a:endParaRPr lang="en-US" dirty="0"/>
          </a:p>
        </p:txBody>
      </p:sp>
      <p:pic>
        <p:nvPicPr>
          <p:cNvPr id="7" name="Picture 6" descr="A picture containing text&#10;&#10;Description automatically generated">
            <a:extLst>
              <a:ext uri="{FF2B5EF4-FFF2-40B4-BE49-F238E27FC236}">
                <a16:creationId xmlns:a16="http://schemas.microsoft.com/office/drawing/2014/main" id="{C829A539-7AFC-C9FF-B121-9E55B00B33A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10198" cy="6858000"/>
          </a:xfrm>
          <a:prstGeom prst="rect">
            <a:avLst/>
          </a:prstGeom>
        </p:spPr>
      </p:pic>
      <p:sp>
        <p:nvSpPr>
          <p:cNvPr id="8" name="Title 1">
            <a:extLst>
              <a:ext uri="{FF2B5EF4-FFF2-40B4-BE49-F238E27FC236}">
                <a16:creationId xmlns:a16="http://schemas.microsoft.com/office/drawing/2014/main" id="{9C2DCCCA-2542-F0DA-C0B6-340644A47110}"/>
              </a:ext>
            </a:extLst>
          </p:cNvPr>
          <p:cNvSpPr>
            <a:spLocks noGrp="1"/>
          </p:cNvSpPr>
          <p:nvPr>
            <p:ph type="ctrTitle"/>
          </p:nvPr>
        </p:nvSpPr>
        <p:spPr>
          <a:xfrm>
            <a:off x="568020" y="2009227"/>
            <a:ext cx="5952564" cy="1327697"/>
          </a:xfrm>
        </p:spPr>
        <p:txBody>
          <a:bodyPr bIns="0" anchor="b">
            <a:normAutofit/>
          </a:bodyPr>
          <a:lstStyle>
            <a:lvl1pPr algn="l">
              <a:defRPr sz="3200">
                <a:solidFill>
                  <a:srgbClr val="362229"/>
                </a:solidFill>
              </a:defRPr>
            </a:lvl1pPr>
          </a:lstStyle>
          <a:p>
            <a:r>
              <a:rPr lang="en-US"/>
              <a:t>Click to edit Master title style</a:t>
            </a:r>
          </a:p>
        </p:txBody>
      </p:sp>
      <p:sp>
        <p:nvSpPr>
          <p:cNvPr id="9" name="Subtitle 2">
            <a:extLst>
              <a:ext uri="{FF2B5EF4-FFF2-40B4-BE49-F238E27FC236}">
                <a16:creationId xmlns:a16="http://schemas.microsoft.com/office/drawing/2014/main" id="{6F3C619F-8813-2007-3CFB-3A857EC16505}"/>
              </a:ext>
            </a:extLst>
          </p:cNvPr>
          <p:cNvSpPr>
            <a:spLocks noGrp="1"/>
          </p:cNvSpPr>
          <p:nvPr>
            <p:ph type="subTitle" idx="1"/>
          </p:nvPr>
        </p:nvSpPr>
        <p:spPr>
          <a:xfrm>
            <a:off x="568020" y="3369592"/>
            <a:ext cx="5952564" cy="739441"/>
          </a:xfrm>
        </p:spPr>
        <p:txBody>
          <a:bodyPr tIns="0">
            <a:normAutofit/>
          </a:bodyPr>
          <a:lstStyle>
            <a:lvl1pPr marL="0" indent="0" algn="l">
              <a:buNone/>
              <a:defRPr sz="1800">
                <a:solidFill>
                  <a:srgbClr val="00683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Slide Number Placeholder 1">
            <a:extLst>
              <a:ext uri="{FF2B5EF4-FFF2-40B4-BE49-F238E27FC236}">
                <a16:creationId xmlns:a16="http://schemas.microsoft.com/office/drawing/2014/main" id="{CE23C23F-D23E-8573-F2B7-74C6F76C0127}"/>
              </a:ext>
            </a:extLst>
          </p:cNvPr>
          <p:cNvSpPr>
            <a:spLocks noGrp="1"/>
          </p:cNvSpPr>
          <p:nvPr>
            <p:ph type="sldNum" sz="quarter" idx="12"/>
          </p:nvPr>
        </p:nvSpPr>
        <p:spPr>
          <a:xfrm>
            <a:off x="458771" y="6582932"/>
            <a:ext cx="1023092" cy="202824"/>
          </a:xfrm>
          <a:prstGeom prst="rect">
            <a:avLst/>
          </a:prstGeom>
        </p:spPr>
        <p:txBody>
          <a:bodyPr/>
          <a:lstStyle>
            <a:lvl1pPr>
              <a:defRPr b="1">
                <a:solidFill>
                  <a:srgbClr val="362229"/>
                </a:solidFill>
              </a:defRPr>
            </a:lvl1pPr>
          </a:lstStyle>
          <a:p>
            <a:fld id="{E9796C1C-A834-4009-9401-57793FE58D15}" type="slidenum">
              <a:rPr lang="en-US" sz="1000" smtClean="0"/>
              <a:pPr/>
              <a:t>‹#›</a:t>
            </a:fld>
            <a:endParaRPr lang="en-US" sz="1000" dirty="0"/>
          </a:p>
        </p:txBody>
      </p:sp>
    </p:spTree>
    <p:extLst>
      <p:ext uri="{BB962C8B-B14F-4D97-AF65-F5344CB8AC3E}">
        <p14:creationId xmlns:p14="http://schemas.microsoft.com/office/powerpoint/2010/main" val="8310018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_Option 1-Moss">
    <p:bg>
      <p:bgPr>
        <a:solidFill>
          <a:srgbClr val="CEE4C5"/>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91A036-9261-C984-FD5E-834F19455D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23912"/>
            <a:ext cx="12192000" cy="1121664"/>
          </a:xfrm>
          <a:prstGeom prst="rect">
            <a:avLst/>
          </a:prstGeom>
        </p:spPr>
      </p:pic>
      <p:sp>
        <p:nvSpPr>
          <p:cNvPr id="6" name="Slide Number Placeholder 1">
            <a:extLst>
              <a:ext uri="{FF2B5EF4-FFF2-40B4-BE49-F238E27FC236}">
                <a16:creationId xmlns:a16="http://schemas.microsoft.com/office/drawing/2014/main" id="{D3F76C7F-6225-215C-7E94-ABA63CCBF7A9}"/>
              </a:ext>
            </a:extLst>
          </p:cNvPr>
          <p:cNvSpPr>
            <a:spLocks noGrp="1"/>
          </p:cNvSpPr>
          <p:nvPr>
            <p:ph type="sldNum" sz="quarter" idx="12"/>
          </p:nvPr>
        </p:nvSpPr>
        <p:spPr>
          <a:xfrm>
            <a:off x="458771" y="6582932"/>
            <a:ext cx="1023092" cy="202824"/>
          </a:xfrm>
          <a:prstGeom prst="rect">
            <a:avLst/>
          </a:prstGeom>
        </p:spPr>
        <p:txBody>
          <a:bodyPr/>
          <a:lstStyle>
            <a:lvl1pPr>
              <a:defRPr b="1">
                <a:solidFill>
                  <a:schemeClr val="bg2"/>
                </a:solidFill>
              </a:defRPr>
            </a:lvl1pPr>
          </a:lstStyle>
          <a:p>
            <a:fld id="{E9796C1C-A834-4009-9401-57793FE58D15}" type="slidenum">
              <a:rPr lang="en-US" sz="1000" smtClean="0"/>
              <a:pPr/>
              <a:t>‹#›</a:t>
            </a:fld>
            <a:endParaRPr lang="en-US" sz="1000" dirty="0"/>
          </a:p>
        </p:txBody>
      </p:sp>
    </p:spTree>
    <p:extLst>
      <p:ext uri="{BB962C8B-B14F-4D97-AF65-F5344CB8AC3E}">
        <p14:creationId xmlns:p14="http://schemas.microsoft.com/office/powerpoint/2010/main" val="7908116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oto Cover__Option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2D9D7E7-5876-98AE-DC1C-3AC5958E1490}"/>
              </a:ext>
            </a:extLst>
          </p:cNvPr>
          <p:cNvSpPr>
            <a:spLocks noGrp="1"/>
          </p:cNvSpPr>
          <p:nvPr>
            <p:ph type="ctrTitle"/>
          </p:nvPr>
        </p:nvSpPr>
        <p:spPr>
          <a:xfrm>
            <a:off x="680934" y="5512700"/>
            <a:ext cx="8104094" cy="739441"/>
          </a:xfrm>
        </p:spPr>
        <p:txBody>
          <a:bodyPr bIns="0" anchor="b">
            <a:normAutofit/>
          </a:bodyPr>
          <a:lstStyle>
            <a:lvl1pPr algn="l">
              <a:defRPr sz="3200">
                <a:solidFill>
                  <a:srgbClr val="CEE4C5"/>
                </a:solidFill>
              </a:defRPr>
            </a:lvl1pPr>
          </a:lstStyle>
          <a:p>
            <a:r>
              <a:rPr lang="en-US"/>
              <a:t>Click to edit Master title style</a:t>
            </a:r>
          </a:p>
        </p:txBody>
      </p:sp>
      <p:sp>
        <p:nvSpPr>
          <p:cNvPr id="5" name="Subtitle 2">
            <a:extLst>
              <a:ext uri="{FF2B5EF4-FFF2-40B4-BE49-F238E27FC236}">
                <a16:creationId xmlns:a16="http://schemas.microsoft.com/office/drawing/2014/main" id="{B390107A-456B-B3EE-C642-58B10B305276}"/>
              </a:ext>
            </a:extLst>
          </p:cNvPr>
          <p:cNvSpPr>
            <a:spLocks noGrp="1"/>
          </p:cNvSpPr>
          <p:nvPr>
            <p:ph type="subTitle" idx="1"/>
          </p:nvPr>
        </p:nvSpPr>
        <p:spPr>
          <a:xfrm>
            <a:off x="710430" y="6252141"/>
            <a:ext cx="8074598" cy="387595"/>
          </a:xfrm>
        </p:spPr>
        <p:txBody>
          <a:bodyPr tIns="0">
            <a:normAutofit/>
          </a:bodyPr>
          <a:lstStyle>
            <a:lvl1pPr marL="0" indent="0" algn="l">
              <a:buNone/>
              <a:defRPr sz="1800">
                <a:solidFill>
                  <a:srgbClr val="39B54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6048948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nk_Option 2-Whit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F0F6B8-EB39-E1FD-25CD-6892B72300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723912"/>
            <a:ext cx="12192000" cy="1121664"/>
          </a:xfrm>
          <a:prstGeom prst="rect">
            <a:avLst/>
          </a:prstGeom>
        </p:spPr>
      </p:pic>
      <p:sp>
        <p:nvSpPr>
          <p:cNvPr id="6" name="Slide Number Placeholder 1">
            <a:extLst>
              <a:ext uri="{FF2B5EF4-FFF2-40B4-BE49-F238E27FC236}">
                <a16:creationId xmlns:a16="http://schemas.microsoft.com/office/drawing/2014/main" id="{892C83CA-72C5-A0B6-5668-FDCAD71CCE42}"/>
              </a:ext>
            </a:extLst>
          </p:cNvPr>
          <p:cNvSpPr>
            <a:spLocks noGrp="1"/>
          </p:cNvSpPr>
          <p:nvPr>
            <p:ph type="sldNum" sz="quarter" idx="12"/>
          </p:nvPr>
        </p:nvSpPr>
        <p:spPr>
          <a:xfrm>
            <a:off x="458771" y="6582932"/>
            <a:ext cx="1023092" cy="202824"/>
          </a:xfrm>
          <a:prstGeom prst="rect">
            <a:avLst/>
          </a:prstGeom>
        </p:spPr>
        <p:txBody>
          <a:bodyPr/>
          <a:lstStyle>
            <a:lvl1pPr>
              <a:defRPr b="1">
                <a:solidFill>
                  <a:schemeClr val="bg2"/>
                </a:solidFill>
              </a:defRPr>
            </a:lvl1pPr>
          </a:lstStyle>
          <a:p>
            <a:fld id="{E9796C1C-A834-4009-9401-57793FE58D15}" type="slidenum">
              <a:rPr lang="en-US" sz="1000" smtClean="0"/>
              <a:pPr/>
              <a:t>‹#›</a:t>
            </a:fld>
            <a:endParaRPr lang="en-US" sz="1000" dirty="0"/>
          </a:p>
        </p:txBody>
      </p:sp>
    </p:spTree>
    <p:extLst>
      <p:ext uri="{BB962C8B-B14F-4D97-AF65-F5344CB8AC3E}">
        <p14:creationId xmlns:p14="http://schemas.microsoft.com/office/powerpoint/2010/main" val="36825418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_Option 3-Moss">
    <p:bg>
      <p:bgPr>
        <a:solidFill>
          <a:srgbClr val="CEE4C5"/>
        </a:solidFill>
        <a:effectLst/>
      </p:bgPr>
    </p:bg>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CD31E73F-2C41-A3DE-F9DD-1F4DBF817755}"/>
              </a:ext>
            </a:extLst>
          </p:cNvPr>
          <p:cNvSpPr>
            <a:spLocks noGrp="1"/>
          </p:cNvSpPr>
          <p:nvPr>
            <p:ph type="sldNum" sz="quarter" idx="16"/>
          </p:nvPr>
        </p:nvSpPr>
        <p:spPr>
          <a:xfrm>
            <a:off x="437662" y="6604652"/>
            <a:ext cx="1023092" cy="202824"/>
          </a:xfrm>
          <a:prstGeom prst="rect">
            <a:avLst/>
          </a:prstGeom>
        </p:spPr>
        <p:txBody>
          <a:bodyPr/>
          <a:lstStyle>
            <a:lvl1pPr>
              <a:defRPr b="1">
                <a:solidFill>
                  <a:schemeClr val="accent1"/>
                </a:solidFill>
              </a:defRPr>
            </a:lvl1pPr>
          </a:lstStyle>
          <a:p>
            <a:fld id="{E9796C1C-A834-4009-9401-57793FE58D15}" type="slidenum">
              <a:rPr lang="en-US" sz="1000" smtClean="0"/>
              <a:pPr/>
              <a:t>‹#›</a:t>
            </a:fld>
            <a:endParaRPr lang="en-US" sz="1000"/>
          </a:p>
        </p:txBody>
      </p:sp>
      <p:pic>
        <p:nvPicPr>
          <p:cNvPr id="5" name="Picture 4" descr="A picture containing text&#10;&#10;Description automatically generated">
            <a:extLst>
              <a:ext uri="{FF2B5EF4-FFF2-40B4-BE49-F238E27FC236}">
                <a16:creationId xmlns:a16="http://schemas.microsoft.com/office/drawing/2014/main" id="{7E69E710-3639-5C45-0B20-02560BC6EBB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10198" cy="6858000"/>
          </a:xfrm>
          <a:prstGeom prst="rect">
            <a:avLst/>
          </a:prstGeom>
        </p:spPr>
      </p:pic>
      <p:pic>
        <p:nvPicPr>
          <p:cNvPr id="3" name="Picture 2" descr="A black background with white text&#10;&#10;Description automatically generated">
            <a:extLst>
              <a:ext uri="{FF2B5EF4-FFF2-40B4-BE49-F238E27FC236}">
                <a16:creationId xmlns:a16="http://schemas.microsoft.com/office/drawing/2014/main" id="{3A4A7B79-7CB7-DDB8-DB93-7F9B0BC3C4E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13937" y="6394778"/>
            <a:ext cx="1037477" cy="349386"/>
          </a:xfrm>
          <a:prstGeom prst="rect">
            <a:avLst/>
          </a:prstGeom>
        </p:spPr>
      </p:pic>
    </p:spTree>
    <p:extLst>
      <p:ext uri="{BB962C8B-B14F-4D97-AF65-F5344CB8AC3E}">
        <p14:creationId xmlns:p14="http://schemas.microsoft.com/office/powerpoint/2010/main" val="22972784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_Option 4-White">
    <p:bg>
      <p:bgPr>
        <a:solidFill>
          <a:schemeClr val="bg1"/>
        </a:solidFill>
        <a:effectLst/>
      </p:bgPr>
    </p:bg>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id="{CD31E73F-2C41-A3DE-F9DD-1F4DBF817755}"/>
              </a:ext>
            </a:extLst>
          </p:cNvPr>
          <p:cNvSpPr>
            <a:spLocks noGrp="1"/>
          </p:cNvSpPr>
          <p:nvPr>
            <p:ph type="sldNum" sz="quarter" idx="16"/>
          </p:nvPr>
        </p:nvSpPr>
        <p:spPr>
          <a:xfrm>
            <a:off x="437662" y="6604652"/>
            <a:ext cx="1023092" cy="202824"/>
          </a:xfrm>
          <a:prstGeom prst="rect">
            <a:avLst/>
          </a:prstGeom>
        </p:spPr>
        <p:txBody>
          <a:bodyPr/>
          <a:lstStyle>
            <a:lvl1pPr>
              <a:defRPr b="1">
                <a:solidFill>
                  <a:schemeClr val="accent1"/>
                </a:solidFill>
              </a:defRPr>
            </a:lvl1pPr>
          </a:lstStyle>
          <a:p>
            <a:fld id="{E9796C1C-A834-4009-9401-57793FE58D15}" type="slidenum">
              <a:rPr lang="en-US" sz="1000" smtClean="0"/>
              <a:pPr/>
              <a:t>‹#›</a:t>
            </a:fld>
            <a:endParaRPr lang="en-US" sz="1000"/>
          </a:p>
        </p:txBody>
      </p:sp>
      <p:pic>
        <p:nvPicPr>
          <p:cNvPr id="5" name="Picture 4" descr="A picture containing text&#10;&#10;Description automatically generated">
            <a:extLst>
              <a:ext uri="{FF2B5EF4-FFF2-40B4-BE49-F238E27FC236}">
                <a16:creationId xmlns:a16="http://schemas.microsoft.com/office/drawing/2014/main" id="{7E69E710-3639-5C45-0B20-02560BC6EBB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10198" cy="6858000"/>
          </a:xfrm>
          <a:prstGeom prst="rect">
            <a:avLst/>
          </a:prstGeom>
        </p:spPr>
      </p:pic>
      <p:pic>
        <p:nvPicPr>
          <p:cNvPr id="3" name="Picture 2" descr="A black background with white text&#10;&#10;Description automatically generated">
            <a:extLst>
              <a:ext uri="{FF2B5EF4-FFF2-40B4-BE49-F238E27FC236}">
                <a16:creationId xmlns:a16="http://schemas.microsoft.com/office/drawing/2014/main" id="{912E3AA7-C9F7-35F9-D0C8-DA6DD3008D5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13937" y="6394778"/>
            <a:ext cx="1037477" cy="349386"/>
          </a:xfrm>
          <a:prstGeom prst="rect">
            <a:avLst/>
          </a:prstGeom>
        </p:spPr>
      </p:pic>
    </p:spTree>
    <p:extLst>
      <p:ext uri="{BB962C8B-B14F-4D97-AF65-F5344CB8AC3E}">
        <p14:creationId xmlns:p14="http://schemas.microsoft.com/office/powerpoint/2010/main" val="3633398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39496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hank You/Contact Inf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7049C66-7FD8-4F1A-8D51-9B2505E9DFDC}"/>
              </a:ext>
            </a:extLst>
          </p:cNvPr>
          <p:cNvSpPr>
            <a:spLocks noGrp="1"/>
          </p:cNvSpPr>
          <p:nvPr>
            <p:ph type="body" sz="quarter" idx="10" hasCustomPrompt="1"/>
          </p:nvPr>
        </p:nvSpPr>
        <p:spPr>
          <a:xfrm>
            <a:off x="4905696" y="3026119"/>
            <a:ext cx="6005513" cy="904436"/>
          </a:xfrm>
        </p:spPr>
        <p:txBody>
          <a:bodyPr>
            <a:normAutofit/>
          </a:bodyPr>
          <a:lstStyle>
            <a:lvl1pPr marL="0" indent="0" algn="ctr">
              <a:buNone/>
              <a:defRPr sz="6000" b="1"/>
            </a:lvl1pPr>
          </a:lstStyle>
          <a:p>
            <a:pPr lvl="0"/>
            <a:r>
              <a:rPr lang="en-US" dirty="0"/>
              <a:t>Thank You</a:t>
            </a:r>
          </a:p>
        </p:txBody>
      </p:sp>
      <p:sp>
        <p:nvSpPr>
          <p:cNvPr id="4" name="Text Placeholder 3">
            <a:extLst>
              <a:ext uri="{FF2B5EF4-FFF2-40B4-BE49-F238E27FC236}">
                <a16:creationId xmlns:a16="http://schemas.microsoft.com/office/drawing/2014/main" id="{A8829694-DE35-46E4-920E-B297DC23AA5C}"/>
              </a:ext>
            </a:extLst>
          </p:cNvPr>
          <p:cNvSpPr>
            <a:spLocks noGrp="1"/>
          </p:cNvSpPr>
          <p:nvPr>
            <p:ph type="body" sz="quarter" idx="11" hasCustomPrompt="1"/>
          </p:nvPr>
        </p:nvSpPr>
        <p:spPr>
          <a:xfrm>
            <a:off x="390035" y="5328211"/>
            <a:ext cx="2196858" cy="181390"/>
          </a:xfrm>
        </p:spPr>
        <p:txBody>
          <a:bodyPr lIns="0" tIns="0" rIns="0" bIns="0">
            <a:normAutofit/>
          </a:bodyPr>
          <a:lstStyle>
            <a:lvl1pPr marL="0" indent="0">
              <a:buNone/>
              <a:defRPr sz="1100" b="1">
                <a:solidFill>
                  <a:srgbClr val="F7931E"/>
                </a:solidFill>
              </a:defRPr>
            </a:lvl1pPr>
          </a:lstStyle>
          <a:p>
            <a:pPr lvl="0"/>
            <a:r>
              <a:rPr lang="en-US" dirty="0"/>
              <a:t>Contact Information:</a:t>
            </a:r>
          </a:p>
        </p:txBody>
      </p:sp>
      <p:sp>
        <p:nvSpPr>
          <p:cNvPr id="6" name="Text Placeholder 5">
            <a:extLst>
              <a:ext uri="{FF2B5EF4-FFF2-40B4-BE49-F238E27FC236}">
                <a16:creationId xmlns:a16="http://schemas.microsoft.com/office/drawing/2014/main" id="{00A33D22-E3F3-4E56-8DD1-C9291245DEB2}"/>
              </a:ext>
            </a:extLst>
          </p:cNvPr>
          <p:cNvSpPr>
            <a:spLocks noGrp="1"/>
          </p:cNvSpPr>
          <p:nvPr>
            <p:ph type="body" sz="quarter" idx="12" hasCustomPrompt="1"/>
          </p:nvPr>
        </p:nvSpPr>
        <p:spPr>
          <a:xfrm>
            <a:off x="390035" y="5509601"/>
            <a:ext cx="2196858" cy="1110029"/>
          </a:xfrm>
        </p:spPr>
        <p:txBody>
          <a:bodyPr lIns="0">
            <a:normAutofit/>
          </a:bodyPr>
          <a:lstStyle>
            <a:lvl1pPr marL="0" indent="0">
              <a:spcBef>
                <a:spcPts val="600"/>
              </a:spcBef>
              <a:buNone/>
              <a:defRPr sz="1000">
                <a:solidFill>
                  <a:srgbClr val="CEE4C5"/>
                </a:solidFill>
              </a:defRPr>
            </a:lvl1pPr>
          </a:lstStyle>
          <a:p>
            <a:pPr lvl="0"/>
            <a:r>
              <a:rPr lang="en-US" dirty="0"/>
              <a:t>Your Information Here</a:t>
            </a:r>
          </a:p>
        </p:txBody>
      </p:sp>
      <p:sp>
        <p:nvSpPr>
          <p:cNvPr id="2" name="Text Placeholder 4">
            <a:extLst>
              <a:ext uri="{FF2B5EF4-FFF2-40B4-BE49-F238E27FC236}">
                <a16:creationId xmlns:a16="http://schemas.microsoft.com/office/drawing/2014/main" id="{1453E1A2-BFD2-9339-A681-6303557BA916}"/>
              </a:ext>
            </a:extLst>
          </p:cNvPr>
          <p:cNvSpPr>
            <a:spLocks noGrp="1"/>
          </p:cNvSpPr>
          <p:nvPr>
            <p:ph type="body" sz="quarter" idx="13" hasCustomPrompt="1"/>
          </p:nvPr>
        </p:nvSpPr>
        <p:spPr>
          <a:xfrm>
            <a:off x="390035" y="2600615"/>
            <a:ext cx="3329002" cy="1755444"/>
          </a:xfrm>
        </p:spPr>
        <p:txBody>
          <a:bodyPr lIns="0">
            <a:normAutofit/>
          </a:bodyPr>
          <a:lstStyle>
            <a:lvl1pPr marL="0" indent="0">
              <a:lnSpc>
                <a:spcPts val="1600"/>
              </a:lnSpc>
              <a:buNone/>
              <a:defRPr sz="1100" b="0">
                <a:solidFill>
                  <a:srgbClr val="CEE4C5"/>
                </a:solidFill>
              </a:defRPr>
            </a:lvl1pPr>
            <a:lvl2pPr marL="457200" indent="0">
              <a:buNone/>
              <a:defRPr/>
            </a:lvl2pPr>
          </a:lstStyle>
          <a:p>
            <a:pPr lvl="0"/>
            <a:r>
              <a:rPr lang="en-US" dirty="0"/>
              <a:t>Since 1972, TPL has protected 4 million acres of public land; created 5,364 parks, trails, schoolyards, and iconic outdoor places; raised $93 billion in public funding for parks and public lands; and connected nearly 9.4 million people to the outdoors. </a:t>
            </a:r>
          </a:p>
          <a:p>
            <a:pPr lvl="0"/>
            <a:r>
              <a:rPr lang="en-US" dirty="0"/>
              <a:t>To learn more, visit tpl.org.</a:t>
            </a:r>
          </a:p>
        </p:txBody>
      </p:sp>
    </p:spTree>
    <p:extLst>
      <p:ext uri="{BB962C8B-B14F-4D97-AF65-F5344CB8AC3E}">
        <p14:creationId xmlns:p14="http://schemas.microsoft.com/office/powerpoint/2010/main" val="11594973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Highlight Text_Op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77B6E-68AE-46D7-BD9C-688470D0491D}"/>
              </a:ext>
            </a:extLst>
          </p:cNvPr>
          <p:cNvSpPr>
            <a:spLocks noGrp="1"/>
          </p:cNvSpPr>
          <p:nvPr>
            <p:ph type="title"/>
          </p:nvPr>
        </p:nvSpPr>
        <p:spPr>
          <a:xfrm>
            <a:off x="993476" y="1226358"/>
            <a:ext cx="4958751" cy="4405283"/>
          </a:xfrm>
        </p:spPr>
        <p:txBody>
          <a:bodyPr/>
          <a:lstStyle>
            <a:lvl1pPr>
              <a:defRPr>
                <a:solidFill>
                  <a:srgbClr val="F5FAF1"/>
                </a:solidFill>
              </a:defRPr>
            </a:lvl1pPr>
          </a:lstStyle>
          <a:p>
            <a:r>
              <a:rPr lang="en-US"/>
              <a:t>Click to edit Master title style</a:t>
            </a:r>
          </a:p>
        </p:txBody>
      </p:sp>
      <p:pic>
        <p:nvPicPr>
          <p:cNvPr id="3" name="Picture 2">
            <a:extLst>
              <a:ext uri="{FF2B5EF4-FFF2-40B4-BE49-F238E27FC236}">
                <a16:creationId xmlns:a16="http://schemas.microsoft.com/office/drawing/2014/main" id="{D41148AE-0B5E-45B0-AD60-12A05F70D55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59489" y="-1"/>
            <a:ext cx="372413" cy="6858001"/>
          </a:xfrm>
          <a:prstGeom prst="rect">
            <a:avLst/>
          </a:prstGeom>
        </p:spPr>
      </p:pic>
      <p:sp>
        <p:nvSpPr>
          <p:cNvPr id="5" name="Slide Number Placeholder 1">
            <a:extLst>
              <a:ext uri="{FF2B5EF4-FFF2-40B4-BE49-F238E27FC236}">
                <a16:creationId xmlns:a16="http://schemas.microsoft.com/office/drawing/2014/main" id="{3F2B64DD-0097-4D85-BF5E-3775F5C9739A}"/>
              </a:ext>
            </a:extLst>
          </p:cNvPr>
          <p:cNvSpPr>
            <a:spLocks noGrp="1"/>
          </p:cNvSpPr>
          <p:nvPr>
            <p:ph type="sldNum" sz="quarter" idx="12"/>
          </p:nvPr>
        </p:nvSpPr>
        <p:spPr>
          <a:xfrm>
            <a:off x="631902" y="6600586"/>
            <a:ext cx="1023092" cy="202824"/>
          </a:xfrm>
          <a:prstGeom prst="rect">
            <a:avLst/>
          </a:prstGeom>
        </p:spPr>
        <p:txBody>
          <a:bodyPr/>
          <a:lstStyle>
            <a:lvl1pPr>
              <a:defRPr b="1">
                <a:solidFill>
                  <a:srgbClr val="CEE4C5"/>
                </a:solidFill>
              </a:defRPr>
            </a:lvl1pPr>
          </a:lstStyle>
          <a:p>
            <a:fld id="{E9796C1C-A834-4009-9401-57793FE58D15}" type="slidenum">
              <a:rPr lang="en-US" sz="1000" smtClean="0"/>
              <a:pPr/>
              <a:t>‹#›</a:t>
            </a:fld>
            <a:endParaRPr lang="en-US" sz="1000"/>
          </a:p>
        </p:txBody>
      </p:sp>
    </p:spTree>
    <p:extLst>
      <p:ext uri="{BB962C8B-B14F-4D97-AF65-F5344CB8AC3E}">
        <p14:creationId xmlns:p14="http://schemas.microsoft.com/office/powerpoint/2010/main" val="31533570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Blank_Earth-Ribbon">
    <p:bg>
      <p:bgPr>
        <a:solidFill>
          <a:srgbClr val="362229"/>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97ECEC-FEFB-45F7-8FF2-F3D6D5BDE08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59489" y="-1"/>
            <a:ext cx="372413" cy="6858001"/>
          </a:xfrm>
          <a:prstGeom prst="rect">
            <a:avLst/>
          </a:prstGeom>
        </p:spPr>
      </p:pic>
      <p:sp>
        <p:nvSpPr>
          <p:cNvPr id="6" name="Slide Number Placeholder 1">
            <a:extLst>
              <a:ext uri="{FF2B5EF4-FFF2-40B4-BE49-F238E27FC236}">
                <a16:creationId xmlns:a16="http://schemas.microsoft.com/office/drawing/2014/main" id="{15957619-1214-4ED0-992C-4C47ADC70152}"/>
              </a:ext>
            </a:extLst>
          </p:cNvPr>
          <p:cNvSpPr>
            <a:spLocks noGrp="1"/>
          </p:cNvSpPr>
          <p:nvPr>
            <p:ph type="sldNum" sz="quarter" idx="12"/>
          </p:nvPr>
        </p:nvSpPr>
        <p:spPr>
          <a:xfrm>
            <a:off x="631902" y="6600586"/>
            <a:ext cx="1023092" cy="202824"/>
          </a:xfrm>
          <a:prstGeom prst="rect">
            <a:avLst/>
          </a:prstGeom>
        </p:spPr>
        <p:txBody>
          <a:bodyPr/>
          <a:lstStyle>
            <a:lvl1pPr>
              <a:defRPr b="1">
                <a:solidFill>
                  <a:srgbClr val="CEE4C5"/>
                </a:solidFill>
              </a:defRPr>
            </a:lvl1pPr>
          </a:lstStyle>
          <a:p>
            <a:fld id="{E9796C1C-A834-4009-9401-57793FE58D15}" type="slidenum">
              <a:rPr lang="en-US" sz="1000" smtClean="0"/>
              <a:pPr/>
              <a:t>‹#›</a:t>
            </a:fld>
            <a:endParaRPr lang="en-US" sz="1000"/>
          </a:p>
        </p:txBody>
      </p:sp>
    </p:spTree>
    <p:extLst>
      <p:ext uri="{BB962C8B-B14F-4D97-AF65-F5344CB8AC3E}">
        <p14:creationId xmlns:p14="http://schemas.microsoft.com/office/powerpoint/2010/main" val="29050918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Stats_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12">
            <a:extLst>
              <a:ext uri="{FF2B5EF4-FFF2-40B4-BE49-F238E27FC236}">
                <a16:creationId xmlns:a16="http://schemas.microsoft.com/office/drawing/2014/main" id="{F71C2F21-4D19-E872-BC10-7399CCC848CF}"/>
              </a:ext>
            </a:extLst>
          </p:cNvPr>
          <p:cNvSpPr>
            <a:spLocks noGrp="1"/>
          </p:cNvSpPr>
          <p:nvPr>
            <p:ph type="body" sz="quarter" idx="10"/>
          </p:nvPr>
        </p:nvSpPr>
        <p:spPr>
          <a:xfrm>
            <a:off x="1287463" y="1489148"/>
            <a:ext cx="9617075" cy="3879706"/>
          </a:xfrm>
        </p:spPr>
        <p:txBody>
          <a:bodyPr>
            <a:normAutofit/>
          </a:bodyPr>
          <a:lstStyle>
            <a:lvl1pPr marL="0" indent="0" algn="ctr">
              <a:buNone/>
              <a:defRPr sz="5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pic>
        <p:nvPicPr>
          <p:cNvPr id="2" name="Picture 1" descr="A logo with green and blue numbers&#10;&#10;Description automatically generated">
            <a:extLst>
              <a:ext uri="{FF2B5EF4-FFF2-40B4-BE49-F238E27FC236}">
                <a16:creationId xmlns:a16="http://schemas.microsoft.com/office/drawing/2014/main" id="{55B599D5-EAED-980B-7876-E29BF013A5A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414060" y="6023867"/>
            <a:ext cx="557971" cy="632877"/>
          </a:xfrm>
          <a:prstGeom prst="rect">
            <a:avLst/>
          </a:prstGeom>
        </p:spPr>
      </p:pic>
    </p:spTree>
    <p:extLst>
      <p:ext uri="{BB962C8B-B14F-4D97-AF65-F5344CB8AC3E}">
        <p14:creationId xmlns:p14="http://schemas.microsoft.com/office/powerpoint/2010/main" val="2171015614"/>
      </p:ext>
    </p:extLst>
  </p:cSld>
  <p:clrMapOvr>
    <a:masterClrMapping/>
  </p:clrMapOvr>
  <mc:AlternateContent xmlns:mc="http://schemas.openxmlformats.org/markup-compatibility/2006" xmlns:p14="http://schemas.microsoft.com/office/powerpoint/2010/main">
    <mc:Choice Requires="p14">
      <p:transition spd="slow" p14:dur="2000" advClick="0" advTm="4000">
        <p:fade/>
      </p:transition>
    </mc:Choice>
    <mc:Fallback xmlns="">
      <p:transition spd="slow" advClick="0" advTm="4000">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Blank_Whit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E27CAA-D731-47B9-9FB4-B3DA4057175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5736336"/>
            <a:ext cx="12192000" cy="1121664"/>
          </a:xfrm>
          <a:prstGeom prst="rect">
            <a:avLst/>
          </a:prstGeom>
        </p:spPr>
      </p:pic>
      <p:sp>
        <p:nvSpPr>
          <p:cNvPr id="6" name="Slide Number Placeholder 1">
            <a:extLst>
              <a:ext uri="{FF2B5EF4-FFF2-40B4-BE49-F238E27FC236}">
                <a16:creationId xmlns:a16="http://schemas.microsoft.com/office/drawing/2014/main" id="{250923A1-BD89-4D0E-86FF-9D7C59590D86}"/>
              </a:ext>
            </a:extLst>
          </p:cNvPr>
          <p:cNvSpPr>
            <a:spLocks noGrp="1"/>
          </p:cNvSpPr>
          <p:nvPr>
            <p:ph type="sldNum" sz="quarter" idx="12"/>
          </p:nvPr>
        </p:nvSpPr>
        <p:spPr>
          <a:xfrm>
            <a:off x="142576" y="6600586"/>
            <a:ext cx="1023092" cy="202824"/>
          </a:xfrm>
          <a:prstGeom prst="rect">
            <a:avLst/>
          </a:prstGeom>
        </p:spPr>
        <p:txBody>
          <a:bodyPr/>
          <a:lstStyle>
            <a:lvl1pPr>
              <a:defRPr b="1">
                <a:solidFill>
                  <a:srgbClr val="CEE4C5"/>
                </a:solidFill>
              </a:defRPr>
            </a:lvl1pPr>
          </a:lstStyle>
          <a:p>
            <a:fld id="{E9796C1C-A834-4009-9401-57793FE58D15}" type="slidenum">
              <a:rPr lang="en-US" sz="1000" smtClean="0"/>
              <a:pPr/>
              <a:t>‹#›</a:t>
            </a:fld>
            <a:endParaRPr lang="en-US" sz="1000"/>
          </a:p>
        </p:txBody>
      </p:sp>
    </p:spTree>
    <p:extLst>
      <p:ext uri="{BB962C8B-B14F-4D97-AF65-F5344CB8AC3E}">
        <p14:creationId xmlns:p14="http://schemas.microsoft.com/office/powerpoint/2010/main" val="8214096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Columns_Option 1-Whit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3FD77FA-B9E5-4F96-AB3A-BF3967CE74C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40" y="5736336"/>
            <a:ext cx="12192000" cy="1121664"/>
          </a:xfrm>
          <a:prstGeom prst="rect">
            <a:avLst/>
          </a:prstGeom>
        </p:spPr>
      </p:pic>
      <p:sp>
        <p:nvSpPr>
          <p:cNvPr id="60" name="Picture Placeholder 59">
            <a:extLst>
              <a:ext uri="{FF2B5EF4-FFF2-40B4-BE49-F238E27FC236}">
                <a16:creationId xmlns:a16="http://schemas.microsoft.com/office/drawing/2014/main" id="{CF7E8C82-2C29-4A96-B481-579131AA4A54}"/>
              </a:ext>
            </a:extLst>
          </p:cNvPr>
          <p:cNvSpPr>
            <a:spLocks noGrp="1"/>
          </p:cNvSpPr>
          <p:nvPr>
            <p:ph type="pic" sz="quarter" idx="10"/>
          </p:nvPr>
        </p:nvSpPr>
        <p:spPr>
          <a:xfrm>
            <a:off x="1285641" y="2943924"/>
            <a:ext cx="2942531" cy="2792412"/>
          </a:xfrm>
        </p:spPr>
        <p:txBody>
          <a:bodyPr/>
          <a:lstStyle/>
          <a:p>
            <a:r>
              <a:rPr lang="en-US"/>
              <a:t>Click icon to add picture</a:t>
            </a:r>
          </a:p>
        </p:txBody>
      </p:sp>
      <p:sp>
        <p:nvSpPr>
          <p:cNvPr id="61" name="Picture Placeholder 59">
            <a:extLst>
              <a:ext uri="{FF2B5EF4-FFF2-40B4-BE49-F238E27FC236}">
                <a16:creationId xmlns:a16="http://schemas.microsoft.com/office/drawing/2014/main" id="{3DF148C2-52E5-43E6-83B4-3C18B9A66E2B}"/>
              </a:ext>
            </a:extLst>
          </p:cNvPr>
          <p:cNvSpPr>
            <a:spLocks noGrp="1"/>
          </p:cNvSpPr>
          <p:nvPr>
            <p:ph type="pic" sz="quarter" idx="11"/>
          </p:nvPr>
        </p:nvSpPr>
        <p:spPr>
          <a:xfrm>
            <a:off x="4656931" y="2943924"/>
            <a:ext cx="2918136" cy="2792412"/>
          </a:xfrm>
        </p:spPr>
        <p:txBody>
          <a:bodyPr/>
          <a:lstStyle/>
          <a:p>
            <a:r>
              <a:rPr lang="en-US"/>
              <a:t>Click icon to add picture</a:t>
            </a:r>
          </a:p>
        </p:txBody>
      </p:sp>
      <p:sp>
        <p:nvSpPr>
          <p:cNvPr id="62" name="Picture Placeholder 59">
            <a:extLst>
              <a:ext uri="{FF2B5EF4-FFF2-40B4-BE49-F238E27FC236}">
                <a16:creationId xmlns:a16="http://schemas.microsoft.com/office/drawing/2014/main" id="{8FA510C0-8E5F-4C28-9CE6-83DD6427BC44}"/>
              </a:ext>
            </a:extLst>
          </p:cNvPr>
          <p:cNvSpPr>
            <a:spLocks noGrp="1"/>
          </p:cNvSpPr>
          <p:nvPr>
            <p:ph type="pic" sz="quarter" idx="12"/>
          </p:nvPr>
        </p:nvSpPr>
        <p:spPr>
          <a:xfrm>
            <a:off x="7956892" y="2943924"/>
            <a:ext cx="2949467" cy="2792412"/>
          </a:xfrm>
        </p:spPr>
        <p:txBody>
          <a:bodyPr/>
          <a:lstStyle/>
          <a:p>
            <a:r>
              <a:rPr lang="en-US"/>
              <a:t>Click icon to add picture</a:t>
            </a:r>
          </a:p>
        </p:txBody>
      </p:sp>
      <p:sp>
        <p:nvSpPr>
          <p:cNvPr id="64" name="Text Placeholder 63">
            <a:extLst>
              <a:ext uri="{FF2B5EF4-FFF2-40B4-BE49-F238E27FC236}">
                <a16:creationId xmlns:a16="http://schemas.microsoft.com/office/drawing/2014/main" id="{B8DC1251-C412-4816-A129-81D3BA683A96}"/>
              </a:ext>
            </a:extLst>
          </p:cNvPr>
          <p:cNvSpPr>
            <a:spLocks noGrp="1"/>
          </p:cNvSpPr>
          <p:nvPr>
            <p:ph type="body" sz="quarter" idx="13"/>
          </p:nvPr>
        </p:nvSpPr>
        <p:spPr>
          <a:xfrm>
            <a:off x="1310037" y="1621801"/>
            <a:ext cx="2918136" cy="1100172"/>
          </a:xfrm>
        </p:spPr>
        <p:txBody>
          <a:bodyPr>
            <a:normAutofit/>
          </a:bodyPr>
          <a:lstStyle>
            <a:lvl1pPr>
              <a:defRPr sz="1800">
                <a:solidFill>
                  <a:srgbClr val="006837"/>
                </a:solidFill>
              </a:defRPr>
            </a:lvl1pPr>
          </a:lstStyle>
          <a:p>
            <a:pPr lvl="0"/>
            <a:r>
              <a:rPr lang="en-US"/>
              <a:t>Click to edit Master text styles</a:t>
            </a:r>
          </a:p>
        </p:txBody>
      </p:sp>
      <p:sp>
        <p:nvSpPr>
          <p:cNvPr id="65" name="Text Placeholder 63">
            <a:extLst>
              <a:ext uri="{FF2B5EF4-FFF2-40B4-BE49-F238E27FC236}">
                <a16:creationId xmlns:a16="http://schemas.microsoft.com/office/drawing/2014/main" id="{772C6486-4CAC-41E7-9B23-E3C9B247C369}"/>
              </a:ext>
            </a:extLst>
          </p:cNvPr>
          <p:cNvSpPr>
            <a:spLocks noGrp="1"/>
          </p:cNvSpPr>
          <p:nvPr>
            <p:ph type="body" sz="quarter" idx="14"/>
          </p:nvPr>
        </p:nvSpPr>
        <p:spPr>
          <a:xfrm>
            <a:off x="4656931" y="1648581"/>
            <a:ext cx="2918136" cy="1100172"/>
          </a:xfrm>
        </p:spPr>
        <p:txBody>
          <a:bodyPr>
            <a:normAutofit/>
          </a:bodyPr>
          <a:lstStyle>
            <a:lvl1pPr>
              <a:defRPr sz="1800">
                <a:solidFill>
                  <a:srgbClr val="006837"/>
                </a:solidFill>
              </a:defRPr>
            </a:lvl1pPr>
          </a:lstStyle>
          <a:p>
            <a:pPr lvl="0"/>
            <a:r>
              <a:rPr lang="en-US"/>
              <a:t>Click to edit Master text styles</a:t>
            </a:r>
          </a:p>
        </p:txBody>
      </p:sp>
      <p:sp>
        <p:nvSpPr>
          <p:cNvPr id="66" name="Text Placeholder 63">
            <a:extLst>
              <a:ext uri="{FF2B5EF4-FFF2-40B4-BE49-F238E27FC236}">
                <a16:creationId xmlns:a16="http://schemas.microsoft.com/office/drawing/2014/main" id="{6A763D45-2671-4DE7-8E21-CF6026AEED81}"/>
              </a:ext>
            </a:extLst>
          </p:cNvPr>
          <p:cNvSpPr>
            <a:spLocks noGrp="1"/>
          </p:cNvSpPr>
          <p:nvPr>
            <p:ph type="body" sz="quarter" idx="15"/>
          </p:nvPr>
        </p:nvSpPr>
        <p:spPr>
          <a:xfrm>
            <a:off x="7956893" y="1656183"/>
            <a:ext cx="2925070" cy="1092570"/>
          </a:xfrm>
        </p:spPr>
        <p:txBody>
          <a:bodyPr>
            <a:normAutofit/>
          </a:bodyPr>
          <a:lstStyle>
            <a:lvl1pPr>
              <a:defRPr sz="1800">
                <a:solidFill>
                  <a:srgbClr val="006837"/>
                </a:solidFill>
              </a:defRPr>
            </a:lvl1pPr>
          </a:lstStyle>
          <a:p>
            <a:pPr lvl="0"/>
            <a:r>
              <a:rPr lang="en-US"/>
              <a:t>Click to edit Master text styles</a:t>
            </a:r>
          </a:p>
        </p:txBody>
      </p:sp>
      <p:sp>
        <p:nvSpPr>
          <p:cNvPr id="14" name="Slide Number Placeholder 1">
            <a:extLst>
              <a:ext uri="{FF2B5EF4-FFF2-40B4-BE49-F238E27FC236}">
                <a16:creationId xmlns:a16="http://schemas.microsoft.com/office/drawing/2014/main" id="{353B588F-6B62-4B71-9D0E-38E22130909B}"/>
              </a:ext>
            </a:extLst>
          </p:cNvPr>
          <p:cNvSpPr>
            <a:spLocks noGrp="1"/>
          </p:cNvSpPr>
          <p:nvPr>
            <p:ph type="sldNum" sz="quarter" idx="16"/>
          </p:nvPr>
        </p:nvSpPr>
        <p:spPr>
          <a:xfrm>
            <a:off x="142576" y="6600586"/>
            <a:ext cx="1023092" cy="202824"/>
          </a:xfrm>
          <a:prstGeom prst="rect">
            <a:avLst/>
          </a:prstGeom>
        </p:spPr>
        <p:txBody>
          <a:bodyPr/>
          <a:lstStyle>
            <a:lvl1pPr>
              <a:defRPr b="1">
                <a:solidFill>
                  <a:srgbClr val="CEE4C5"/>
                </a:solidFill>
              </a:defRPr>
            </a:lvl1pPr>
          </a:lstStyle>
          <a:p>
            <a:fld id="{E9796C1C-A834-4009-9401-57793FE58D15}" type="slidenum">
              <a:rPr lang="en-US" sz="1000" smtClean="0"/>
              <a:pPr/>
              <a:t>‹#›</a:t>
            </a:fld>
            <a:endParaRPr lang="en-US" sz="1000"/>
          </a:p>
        </p:txBody>
      </p:sp>
      <p:sp>
        <p:nvSpPr>
          <p:cNvPr id="3" name="Text Placeholder 2">
            <a:extLst>
              <a:ext uri="{FF2B5EF4-FFF2-40B4-BE49-F238E27FC236}">
                <a16:creationId xmlns:a16="http://schemas.microsoft.com/office/drawing/2014/main" id="{619F09E0-AF1C-409F-A0A9-3B323B2AF300}"/>
              </a:ext>
            </a:extLst>
          </p:cNvPr>
          <p:cNvSpPr>
            <a:spLocks noGrp="1"/>
          </p:cNvSpPr>
          <p:nvPr>
            <p:ph type="body" sz="quarter" idx="17" hasCustomPrompt="1"/>
          </p:nvPr>
        </p:nvSpPr>
        <p:spPr>
          <a:xfrm>
            <a:off x="1285641" y="1141700"/>
            <a:ext cx="2914650" cy="258150"/>
          </a:xfrm>
          <a:solidFill>
            <a:srgbClr val="006837"/>
          </a:solidFill>
        </p:spPr>
        <p:txBody>
          <a:bodyPr>
            <a:normAutofit/>
          </a:bodyPr>
          <a:lstStyle>
            <a:lvl1pPr marL="0" indent="0" algn="ctr">
              <a:buNone/>
              <a:defRPr sz="1200" b="1">
                <a:solidFill>
                  <a:schemeClr val="bg1"/>
                </a:solidFill>
              </a:defRPr>
            </a:lvl1pPr>
          </a:lstStyle>
          <a:p>
            <a:pPr lvl="0"/>
            <a:r>
              <a:rPr lang="en-US" dirty="0"/>
              <a:t>CLICK TO ADD TEXT</a:t>
            </a:r>
          </a:p>
        </p:txBody>
      </p:sp>
      <p:sp>
        <p:nvSpPr>
          <p:cNvPr id="16" name="Text Placeholder 2">
            <a:extLst>
              <a:ext uri="{FF2B5EF4-FFF2-40B4-BE49-F238E27FC236}">
                <a16:creationId xmlns:a16="http://schemas.microsoft.com/office/drawing/2014/main" id="{C4DB7354-C774-420A-8FAF-21EA06B923F5}"/>
              </a:ext>
            </a:extLst>
          </p:cNvPr>
          <p:cNvSpPr>
            <a:spLocks noGrp="1"/>
          </p:cNvSpPr>
          <p:nvPr>
            <p:ph type="body" sz="quarter" idx="18" hasCustomPrompt="1"/>
          </p:nvPr>
        </p:nvSpPr>
        <p:spPr>
          <a:xfrm>
            <a:off x="4660417" y="1126800"/>
            <a:ext cx="2914650" cy="258150"/>
          </a:xfrm>
          <a:solidFill>
            <a:srgbClr val="006837"/>
          </a:solidFill>
        </p:spPr>
        <p:txBody>
          <a:bodyPr>
            <a:normAutofit/>
          </a:bodyPr>
          <a:lstStyle>
            <a:lvl1pPr marL="0" indent="0" algn="ctr">
              <a:buNone/>
              <a:defRPr sz="1200" b="1">
                <a:solidFill>
                  <a:schemeClr val="bg1"/>
                </a:solidFill>
              </a:defRPr>
            </a:lvl1pPr>
          </a:lstStyle>
          <a:p>
            <a:pPr lvl="0"/>
            <a:r>
              <a:rPr lang="en-US" dirty="0"/>
              <a:t>CLICK TO ADD TEXT</a:t>
            </a:r>
          </a:p>
        </p:txBody>
      </p:sp>
      <p:sp>
        <p:nvSpPr>
          <p:cNvPr id="17" name="Text Placeholder 2">
            <a:extLst>
              <a:ext uri="{FF2B5EF4-FFF2-40B4-BE49-F238E27FC236}">
                <a16:creationId xmlns:a16="http://schemas.microsoft.com/office/drawing/2014/main" id="{167EBBBB-C13A-484F-B14A-9B379A1EDE28}"/>
              </a:ext>
            </a:extLst>
          </p:cNvPr>
          <p:cNvSpPr>
            <a:spLocks noGrp="1"/>
          </p:cNvSpPr>
          <p:nvPr>
            <p:ph type="body" sz="quarter" idx="19" hasCustomPrompt="1"/>
          </p:nvPr>
        </p:nvSpPr>
        <p:spPr>
          <a:xfrm>
            <a:off x="7956892" y="1136309"/>
            <a:ext cx="2914650" cy="258150"/>
          </a:xfrm>
          <a:solidFill>
            <a:srgbClr val="006837"/>
          </a:solidFill>
        </p:spPr>
        <p:txBody>
          <a:bodyPr>
            <a:normAutofit/>
          </a:bodyPr>
          <a:lstStyle>
            <a:lvl1pPr marL="0" indent="0" algn="ctr">
              <a:buNone/>
              <a:defRPr sz="1200" b="1">
                <a:solidFill>
                  <a:schemeClr val="bg1"/>
                </a:solidFill>
              </a:defRPr>
            </a:lvl1pPr>
          </a:lstStyle>
          <a:p>
            <a:pPr lvl="0"/>
            <a:r>
              <a:rPr lang="en-US" dirty="0"/>
              <a:t>CLICK TO ADD TEXT</a:t>
            </a:r>
          </a:p>
        </p:txBody>
      </p:sp>
      <p:sp>
        <p:nvSpPr>
          <p:cNvPr id="5" name="Text Placeholder 4">
            <a:extLst>
              <a:ext uri="{FF2B5EF4-FFF2-40B4-BE49-F238E27FC236}">
                <a16:creationId xmlns:a16="http://schemas.microsoft.com/office/drawing/2014/main" id="{134AD08F-05F2-45C2-9429-D9F90B5FA07F}"/>
              </a:ext>
            </a:extLst>
          </p:cNvPr>
          <p:cNvSpPr>
            <a:spLocks noGrp="1"/>
          </p:cNvSpPr>
          <p:nvPr>
            <p:ph type="body" sz="quarter" idx="20" hasCustomPrompt="1"/>
          </p:nvPr>
        </p:nvSpPr>
        <p:spPr>
          <a:xfrm>
            <a:off x="2346480" y="328181"/>
            <a:ext cx="7539038" cy="534988"/>
          </a:xfrm>
        </p:spPr>
        <p:txBody>
          <a:bodyPr>
            <a:noAutofit/>
          </a:bodyPr>
          <a:lstStyle>
            <a:lvl1pPr marL="0" indent="0" algn="ctr">
              <a:buNone/>
              <a:defRPr sz="3600" b="1"/>
            </a:lvl1pPr>
          </a:lstStyle>
          <a:p>
            <a:pPr lvl="0"/>
            <a:r>
              <a:rPr lang="en-US" dirty="0"/>
              <a:t>Click to add title here</a:t>
            </a:r>
          </a:p>
        </p:txBody>
      </p:sp>
    </p:spTree>
    <p:extLst>
      <p:ext uri="{BB962C8B-B14F-4D97-AF65-F5344CB8AC3E}">
        <p14:creationId xmlns:p14="http://schemas.microsoft.com/office/powerpoint/2010/main" val="176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 Cover__Option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2D9D7E7-5876-98AE-DC1C-3AC5958E1490}"/>
              </a:ext>
            </a:extLst>
          </p:cNvPr>
          <p:cNvSpPr>
            <a:spLocks noGrp="1"/>
          </p:cNvSpPr>
          <p:nvPr>
            <p:ph type="ctrTitle"/>
          </p:nvPr>
        </p:nvSpPr>
        <p:spPr>
          <a:xfrm>
            <a:off x="680934" y="5512700"/>
            <a:ext cx="8104094" cy="739441"/>
          </a:xfrm>
        </p:spPr>
        <p:txBody>
          <a:bodyPr bIns="0" anchor="b">
            <a:normAutofit/>
          </a:bodyPr>
          <a:lstStyle>
            <a:lvl1pPr algn="l">
              <a:defRPr sz="3200">
                <a:solidFill>
                  <a:srgbClr val="CEE4C5"/>
                </a:solidFill>
              </a:defRPr>
            </a:lvl1pPr>
          </a:lstStyle>
          <a:p>
            <a:r>
              <a:rPr lang="en-US"/>
              <a:t>Click to edit Master title style</a:t>
            </a:r>
          </a:p>
        </p:txBody>
      </p:sp>
      <p:sp>
        <p:nvSpPr>
          <p:cNvPr id="5" name="Subtitle 2">
            <a:extLst>
              <a:ext uri="{FF2B5EF4-FFF2-40B4-BE49-F238E27FC236}">
                <a16:creationId xmlns:a16="http://schemas.microsoft.com/office/drawing/2014/main" id="{B390107A-456B-B3EE-C642-58B10B305276}"/>
              </a:ext>
            </a:extLst>
          </p:cNvPr>
          <p:cNvSpPr>
            <a:spLocks noGrp="1"/>
          </p:cNvSpPr>
          <p:nvPr>
            <p:ph type="subTitle" idx="1"/>
          </p:nvPr>
        </p:nvSpPr>
        <p:spPr>
          <a:xfrm>
            <a:off x="710430" y="6252141"/>
            <a:ext cx="8074598" cy="387595"/>
          </a:xfrm>
        </p:spPr>
        <p:txBody>
          <a:bodyPr tIns="0">
            <a:normAutofit/>
          </a:bodyPr>
          <a:lstStyle>
            <a:lvl1pPr marL="0" indent="0" algn="l">
              <a:buNone/>
              <a:defRPr sz="1800">
                <a:solidFill>
                  <a:srgbClr val="39B54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1278938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Bullet/Photo_Option 2-White">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EBD63F-BF4E-4DF2-B415-3B64A8F25D1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5751704"/>
            <a:ext cx="12192000" cy="1121664"/>
          </a:xfrm>
          <a:prstGeom prst="rect">
            <a:avLst/>
          </a:prstGeom>
        </p:spPr>
      </p:pic>
      <p:sp>
        <p:nvSpPr>
          <p:cNvPr id="9" name="Slide Number Placeholder 1">
            <a:extLst>
              <a:ext uri="{FF2B5EF4-FFF2-40B4-BE49-F238E27FC236}">
                <a16:creationId xmlns:a16="http://schemas.microsoft.com/office/drawing/2014/main" id="{A537B382-F370-4392-8F67-413F50B56BC3}"/>
              </a:ext>
            </a:extLst>
          </p:cNvPr>
          <p:cNvSpPr>
            <a:spLocks noGrp="1"/>
          </p:cNvSpPr>
          <p:nvPr>
            <p:ph type="sldNum" sz="quarter" idx="12"/>
          </p:nvPr>
        </p:nvSpPr>
        <p:spPr>
          <a:xfrm>
            <a:off x="142576" y="6600586"/>
            <a:ext cx="1023092" cy="202824"/>
          </a:xfrm>
          <a:prstGeom prst="rect">
            <a:avLst/>
          </a:prstGeom>
        </p:spPr>
        <p:txBody>
          <a:bodyPr/>
          <a:lstStyle>
            <a:lvl1pPr>
              <a:defRPr b="1">
                <a:solidFill>
                  <a:srgbClr val="CEE4C5"/>
                </a:solidFill>
              </a:defRPr>
            </a:lvl1pPr>
          </a:lstStyle>
          <a:p>
            <a:fld id="{E9796C1C-A834-4009-9401-57793FE58D15}" type="slidenum">
              <a:rPr lang="en-US" sz="1000" smtClean="0"/>
              <a:pPr/>
              <a:t>‹#›</a:t>
            </a:fld>
            <a:endParaRPr lang="en-US" sz="1000"/>
          </a:p>
        </p:txBody>
      </p:sp>
      <p:sp>
        <p:nvSpPr>
          <p:cNvPr id="10" name="Picture Placeholder 2">
            <a:extLst>
              <a:ext uri="{FF2B5EF4-FFF2-40B4-BE49-F238E27FC236}">
                <a16:creationId xmlns:a16="http://schemas.microsoft.com/office/drawing/2014/main" id="{9B2400E8-E4E7-4994-AAF0-B87320743182}"/>
              </a:ext>
            </a:extLst>
          </p:cNvPr>
          <p:cNvSpPr>
            <a:spLocks noGrp="1"/>
          </p:cNvSpPr>
          <p:nvPr>
            <p:ph type="pic" idx="1"/>
          </p:nvPr>
        </p:nvSpPr>
        <p:spPr>
          <a:xfrm>
            <a:off x="5183188" y="444815"/>
            <a:ext cx="6571150" cy="514269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Title 1">
            <a:extLst>
              <a:ext uri="{FF2B5EF4-FFF2-40B4-BE49-F238E27FC236}">
                <a16:creationId xmlns:a16="http://schemas.microsoft.com/office/drawing/2014/main" id="{B8989681-95B8-46D4-AC23-DC3E8C6FBD8E}"/>
              </a:ext>
            </a:extLst>
          </p:cNvPr>
          <p:cNvSpPr>
            <a:spLocks noGrp="1"/>
          </p:cNvSpPr>
          <p:nvPr>
            <p:ph type="title"/>
          </p:nvPr>
        </p:nvSpPr>
        <p:spPr>
          <a:xfrm>
            <a:off x="437662" y="444815"/>
            <a:ext cx="4385798" cy="1052005"/>
          </a:xfrm>
        </p:spPr>
        <p:txBody>
          <a:bodyPr anchor="b">
            <a:noAutofit/>
          </a:bodyPr>
          <a:lstStyle>
            <a:lvl1pPr>
              <a:defRPr sz="3600">
                <a:solidFill>
                  <a:srgbClr val="006837"/>
                </a:solidFill>
              </a:defRPr>
            </a:lvl1pPr>
          </a:lstStyle>
          <a:p>
            <a:r>
              <a:rPr lang="en-US"/>
              <a:t>Click to edit Master title style</a:t>
            </a:r>
            <a:endParaRPr lang="en-US" dirty="0"/>
          </a:p>
        </p:txBody>
      </p:sp>
      <p:sp>
        <p:nvSpPr>
          <p:cNvPr id="12" name="Text Placeholder 2">
            <a:extLst>
              <a:ext uri="{FF2B5EF4-FFF2-40B4-BE49-F238E27FC236}">
                <a16:creationId xmlns:a16="http://schemas.microsoft.com/office/drawing/2014/main" id="{D4F9C127-7B86-4936-BA45-885D672B4A2F}"/>
              </a:ext>
            </a:extLst>
          </p:cNvPr>
          <p:cNvSpPr>
            <a:spLocks noGrp="1"/>
          </p:cNvSpPr>
          <p:nvPr>
            <p:ph type="body" sz="quarter" idx="14" hasCustomPrompt="1"/>
          </p:nvPr>
        </p:nvSpPr>
        <p:spPr>
          <a:xfrm>
            <a:off x="437662" y="1496820"/>
            <a:ext cx="4385798" cy="4713480"/>
          </a:xfrm>
        </p:spPr>
        <p:txBody>
          <a:bodyPr>
            <a:normAutofit/>
          </a:bodyPr>
          <a:lstStyle>
            <a:lvl1pPr>
              <a:buClr>
                <a:srgbClr val="006837"/>
              </a:buClr>
              <a:defRPr sz="1800"/>
            </a:lvl1pPr>
          </a:lstStyle>
          <a:p>
            <a:pPr lvl="0"/>
            <a:r>
              <a:rPr lang="en-US" dirty="0"/>
              <a:t>Click to create a bullet list</a:t>
            </a:r>
          </a:p>
        </p:txBody>
      </p:sp>
    </p:spTree>
    <p:extLst>
      <p:ext uri="{BB962C8B-B14F-4D97-AF65-F5344CB8AC3E}">
        <p14:creationId xmlns:p14="http://schemas.microsoft.com/office/powerpoint/2010/main" val="140763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Cover__Option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2D9D7E7-5876-98AE-DC1C-3AC5958E1490}"/>
              </a:ext>
            </a:extLst>
          </p:cNvPr>
          <p:cNvSpPr>
            <a:spLocks noGrp="1"/>
          </p:cNvSpPr>
          <p:nvPr>
            <p:ph type="ctrTitle"/>
          </p:nvPr>
        </p:nvSpPr>
        <p:spPr>
          <a:xfrm>
            <a:off x="699041" y="3285549"/>
            <a:ext cx="4905054" cy="739441"/>
          </a:xfrm>
        </p:spPr>
        <p:txBody>
          <a:bodyPr bIns="0" anchor="b">
            <a:normAutofit/>
          </a:bodyPr>
          <a:lstStyle>
            <a:lvl1pPr algn="l">
              <a:defRPr sz="3200">
                <a:solidFill>
                  <a:srgbClr val="CEE4C5"/>
                </a:solidFill>
              </a:defRPr>
            </a:lvl1pPr>
          </a:lstStyle>
          <a:p>
            <a:r>
              <a:rPr lang="en-US"/>
              <a:t>Click to edit Master title style</a:t>
            </a:r>
          </a:p>
        </p:txBody>
      </p:sp>
      <p:sp>
        <p:nvSpPr>
          <p:cNvPr id="5" name="Subtitle 2">
            <a:extLst>
              <a:ext uri="{FF2B5EF4-FFF2-40B4-BE49-F238E27FC236}">
                <a16:creationId xmlns:a16="http://schemas.microsoft.com/office/drawing/2014/main" id="{B390107A-456B-B3EE-C642-58B10B305276}"/>
              </a:ext>
            </a:extLst>
          </p:cNvPr>
          <p:cNvSpPr>
            <a:spLocks noGrp="1"/>
          </p:cNvSpPr>
          <p:nvPr>
            <p:ph type="subTitle" idx="1"/>
          </p:nvPr>
        </p:nvSpPr>
        <p:spPr>
          <a:xfrm>
            <a:off x="728537" y="4024990"/>
            <a:ext cx="4875558" cy="387595"/>
          </a:xfrm>
        </p:spPr>
        <p:txBody>
          <a:bodyPr tIns="0">
            <a:normAutofit/>
          </a:bodyPr>
          <a:lstStyle>
            <a:lvl1pPr marL="0" indent="0" algn="l">
              <a:buNone/>
              <a:defRPr sz="1800">
                <a:solidFill>
                  <a:srgbClr val="39B54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309161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 Cover_Option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2D9D7E7-5876-98AE-DC1C-3AC5958E1490}"/>
              </a:ext>
            </a:extLst>
          </p:cNvPr>
          <p:cNvSpPr>
            <a:spLocks noGrp="1"/>
          </p:cNvSpPr>
          <p:nvPr>
            <p:ph type="ctrTitle"/>
          </p:nvPr>
        </p:nvSpPr>
        <p:spPr>
          <a:xfrm>
            <a:off x="699041" y="3285549"/>
            <a:ext cx="4905054" cy="739441"/>
          </a:xfrm>
        </p:spPr>
        <p:txBody>
          <a:bodyPr bIns="0" anchor="b">
            <a:normAutofit/>
          </a:bodyPr>
          <a:lstStyle>
            <a:lvl1pPr algn="l">
              <a:defRPr sz="3200">
                <a:solidFill>
                  <a:schemeClr val="accent1"/>
                </a:solidFill>
              </a:defRPr>
            </a:lvl1pPr>
          </a:lstStyle>
          <a:p>
            <a:r>
              <a:rPr lang="en-US"/>
              <a:t>Click to edit Master title style</a:t>
            </a:r>
            <a:endParaRPr lang="en-US" dirty="0"/>
          </a:p>
        </p:txBody>
      </p:sp>
      <p:sp>
        <p:nvSpPr>
          <p:cNvPr id="5" name="Subtitle 2">
            <a:extLst>
              <a:ext uri="{FF2B5EF4-FFF2-40B4-BE49-F238E27FC236}">
                <a16:creationId xmlns:a16="http://schemas.microsoft.com/office/drawing/2014/main" id="{B390107A-456B-B3EE-C642-58B10B305276}"/>
              </a:ext>
            </a:extLst>
          </p:cNvPr>
          <p:cNvSpPr>
            <a:spLocks noGrp="1"/>
          </p:cNvSpPr>
          <p:nvPr>
            <p:ph type="subTitle" idx="1"/>
          </p:nvPr>
        </p:nvSpPr>
        <p:spPr>
          <a:xfrm>
            <a:off x="728537" y="4024990"/>
            <a:ext cx="4875558" cy="387595"/>
          </a:xfrm>
        </p:spPr>
        <p:txBody>
          <a:bodyPr tIns="0">
            <a:normAutofit/>
          </a:bodyPr>
          <a:lstStyle>
            <a:lvl1pPr marL="0" indent="0" algn="l">
              <a:buNone/>
              <a:defRPr sz="1800">
                <a:solidFill>
                  <a:srgbClr val="00683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564106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 Cover 1_Make Your Own">
    <p:spTree>
      <p:nvGrpSpPr>
        <p:cNvPr id="1" name=""/>
        <p:cNvGrpSpPr/>
        <p:nvPr/>
      </p:nvGrpSpPr>
      <p:grpSpPr>
        <a:xfrm>
          <a:off x="0" y="0"/>
          <a:ext cx="0" cy="0"/>
          <a:chOff x="0" y="0"/>
          <a:chExt cx="0" cy="0"/>
        </a:xfrm>
      </p:grpSpPr>
      <p:pic>
        <p:nvPicPr>
          <p:cNvPr id="8" name="Picture 7" descr="A black and purple background&#10;&#10;Description automatically generated">
            <a:extLst>
              <a:ext uri="{FF2B5EF4-FFF2-40B4-BE49-F238E27FC236}">
                <a16:creationId xmlns:a16="http://schemas.microsoft.com/office/drawing/2014/main" id="{B41233BC-97FE-F3C2-9F56-992BC1EE6E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05160"/>
            <a:ext cx="12192000" cy="4163567"/>
          </a:xfrm>
          <a:prstGeom prst="rect">
            <a:avLst/>
          </a:prstGeom>
        </p:spPr>
      </p:pic>
      <p:sp>
        <p:nvSpPr>
          <p:cNvPr id="2" name="Title 1">
            <a:extLst>
              <a:ext uri="{FF2B5EF4-FFF2-40B4-BE49-F238E27FC236}">
                <a16:creationId xmlns:a16="http://schemas.microsoft.com/office/drawing/2014/main" id="{C177AFD0-D3FF-4B08-9073-61860D90DB3E}"/>
              </a:ext>
            </a:extLst>
          </p:cNvPr>
          <p:cNvSpPr>
            <a:spLocks noGrp="1"/>
          </p:cNvSpPr>
          <p:nvPr>
            <p:ph type="ctrTitle"/>
          </p:nvPr>
        </p:nvSpPr>
        <p:spPr>
          <a:xfrm>
            <a:off x="680934" y="5512700"/>
            <a:ext cx="8104094" cy="739441"/>
          </a:xfrm>
        </p:spPr>
        <p:txBody>
          <a:bodyPr bIns="0" anchor="b">
            <a:normAutofit/>
          </a:bodyPr>
          <a:lstStyle>
            <a:lvl1pPr algn="l">
              <a:defRPr sz="3200">
                <a:solidFill>
                  <a:srgbClr val="CEE4C5"/>
                </a:solidFill>
              </a:defRPr>
            </a:lvl1pPr>
          </a:lstStyle>
          <a:p>
            <a:r>
              <a:rPr lang="en-US"/>
              <a:t>Click to edit Master title style</a:t>
            </a:r>
          </a:p>
        </p:txBody>
      </p:sp>
      <p:sp>
        <p:nvSpPr>
          <p:cNvPr id="3" name="Subtitle 2">
            <a:extLst>
              <a:ext uri="{FF2B5EF4-FFF2-40B4-BE49-F238E27FC236}">
                <a16:creationId xmlns:a16="http://schemas.microsoft.com/office/drawing/2014/main" id="{D49F979D-4905-44F0-867A-830BA81D6FDA}"/>
              </a:ext>
            </a:extLst>
          </p:cNvPr>
          <p:cNvSpPr>
            <a:spLocks noGrp="1"/>
          </p:cNvSpPr>
          <p:nvPr>
            <p:ph type="subTitle" idx="1"/>
          </p:nvPr>
        </p:nvSpPr>
        <p:spPr>
          <a:xfrm>
            <a:off x="710430" y="6252141"/>
            <a:ext cx="8074598" cy="387595"/>
          </a:xfrm>
        </p:spPr>
        <p:txBody>
          <a:bodyPr tIns="0">
            <a:normAutofit/>
          </a:bodyPr>
          <a:lstStyle>
            <a:lvl1pPr marL="0" indent="0" algn="l">
              <a:buNone/>
              <a:defRPr sz="1800">
                <a:solidFill>
                  <a:srgbClr val="39B54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5" name="Picture Placeholder 34">
            <a:extLst>
              <a:ext uri="{FF2B5EF4-FFF2-40B4-BE49-F238E27FC236}">
                <a16:creationId xmlns:a16="http://schemas.microsoft.com/office/drawing/2014/main" id="{514F0C17-92DE-1D2E-1C51-E49D7A3F4C09}"/>
              </a:ext>
            </a:extLst>
          </p:cNvPr>
          <p:cNvSpPr>
            <a:spLocks noGrp="1"/>
          </p:cNvSpPr>
          <p:nvPr>
            <p:ph type="pic" sz="quarter" idx="10"/>
          </p:nvPr>
        </p:nvSpPr>
        <p:spPr>
          <a:xfrm>
            <a:off x="0" y="2"/>
            <a:ext cx="12192000" cy="5488286"/>
          </a:xfrm>
          <a:custGeom>
            <a:avLst/>
            <a:gdLst>
              <a:gd name="connsiteX0" fmla="*/ 0 w 12192000"/>
              <a:gd name="connsiteY0" fmla="*/ 0 h 5459103"/>
              <a:gd name="connsiteX1" fmla="*/ 12192000 w 12192000"/>
              <a:gd name="connsiteY1" fmla="*/ 0 h 5459103"/>
              <a:gd name="connsiteX2" fmla="*/ 12192000 w 12192000"/>
              <a:gd name="connsiteY2" fmla="*/ 2698011 h 5459103"/>
              <a:gd name="connsiteX3" fmla="*/ 12044850 w 12192000"/>
              <a:gd name="connsiteY3" fmla="*/ 2866222 h 5459103"/>
              <a:gd name="connsiteX4" fmla="*/ 5820771 w 12192000"/>
              <a:gd name="connsiteY4" fmla="*/ 5459103 h 5459103"/>
              <a:gd name="connsiteX5" fmla="*/ 0 w 12192000"/>
              <a:gd name="connsiteY5" fmla="*/ 5457506 h 5459103"/>
              <a:gd name="connsiteX0" fmla="*/ 0 w 12192000"/>
              <a:gd name="connsiteY0" fmla="*/ 0 h 5476961"/>
              <a:gd name="connsiteX1" fmla="*/ 12192000 w 12192000"/>
              <a:gd name="connsiteY1" fmla="*/ 0 h 5476961"/>
              <a:gd name="connsiteX2" fmla="*/ 12192000 w 12192000"/>
              <a:gd name="connsiteY2" fmla="*/ 2698011 h 5476961"/>
              <a:gd name="connsiteX3" fmla="*/ 12044850 w 12192000"/>
              <a:gd name="connsiteY3" fmla="*/ 2866222 h 5476961"/>
              <a:gd name="connsiteX4" fmla="*/ 5820771 w 12192000"/>
              <a:gd name="connsiteY4" fmla="*/ 5459103 h 5476961"/>
              <a:gd name="connsiteX5" fmla="*/ 0 w 12192000"/>
              <a:gd name="connsiteY5" fmla="*/ 5476961 h 5476961"/>
              <a:gd name="connsiteX6" fmla="*/ 0 w 12192000"/>
              <a:gd name="connsiteY6" fmla="*/ 0 h 5476961"/>
              <a:gd name="connsiteX0" fmla="*/ 0 w 12192000"/>
              <a:gd name="connsiteY0" fmla="*/ 0 h 5488286"/>
              <a:gd name="connsiteX1" fmla="*/ 12192000 w 12192000"/>
              <a:gd name="connsiteY1" fmla="*/ 0 h 5488286"/>
              <a:gd name="connsiteX2" fmla="*/ 12192000 w 12192000"/>
              <a:gd name="connsiteY2" fmla="*/ 2698011 h 5488286"/>
              <a:gd name="connsiteX3" fmla="*/ 12044850 w 12192000"/>
              <a:gd name="connsiteY3" fmla="*/ 2866222 h 5488286"/>
              <a:gd name="connsiteX4" fmla="*/ 5820771 w 12192000"/>
              <a:gd name="connsiteY4" fmla="*/ 5488286 h 5488286"/>
              <a:gd name="connsiteX5" fmla="*/ 0 w 12192000"/>
              <a:gd name="connsiteY5" fmla="*/ 5476961 h 5488286"/>
              <a:gd name="connsiteX6" fmla="*/ 0 w 12192000"/>
              <a:gd name="connsiteY6" fmla="*/ 0 h 548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488286">
                <a:moveTo>
                  <a:pt x="0" y="0"/>
                </a:moveTo>
                <a:lnTo>
                  <a:pt x="12192000" y="0"/>
                </a:lnTo>
                <a:lnTo>
                  <a:pt x="12192000" y="2698011"/>
                </a:lnTo>
                <a:lnTo>
                  <a:pt x="12044850" y="2866222"/>
                </a:lnTo>
                <a:cubicBezTo>
                  <a:pt x="9888019" y="5225496"/>
                  <a:pt x="6772715" y="5474786"/>
                  <a:pt x="5820771" y="5488286"/>
                </a:cubicBezTo>
                <a:lnTo>
                  <a:pt x="0" y="5476961"/>
                </a:lnTo>
                <a:lnTo>
                  <a:pt x="0" y="0"/>
                </a:lnTo>
                <a:close/>
              </a:path>
            </a:pathLst>
          </a:custGeom>
        </p:spPr>
        <p:txBody>
          <a:bodyPr wrap="square">
            <a:noAutofit/>
          </a:bodyPr>
          <a:lstStyle>
            <a:lvl1pPr>
              <a:defRPr sz="2400"/>
            </a:lvl1pPr>
          </a:lstStyle>
          <a:p>
            <a:r>
              <a:rPr lang="en-US"/>
              <a:t>Click icon to add picture</a:t>
            </a:r>
            <a:endParaRPr lang="en-US" dirty="0"/>
          </a:p>
        </p:txBody>
      </p:sp>
    </p:spTree>
    <p:extLst>
      <p:ext uri="{BB962C8B-B14F-4D97-AF65-F5344CB8AC3E}">
        <p14:creationId xmlns:p14="http://schemas.microsoft.com/office/powerpoint/2010/main" val="266902813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13D252-4143-4EDE-9BFF-881AADA6B4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DADC830-3426-4C85-886F-8242C8710B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1668249"/>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5" r:id="rId3"/>
    <p:sldLayoutId id="2147483668" r:id="rId4"/>
    <p:sldLayoutId id="2147483667" r:id="rId5"/>
    <p:sldLayoutId id="2147483687" r:id="rId6"/>
    <p:sldLayoutId id="2147483714" r:id="rId7"/>
    <p:sldLayoutId id="2147483723" r:id="rId8"/>
    <p:sldLayoutId id="2147483686" r:id="rId9"/>
    <p:sldLayoutId id="2147483722" r:id="rId10"/>
    <p:sldLayoutId id="2147483720" r:id="rId11"/>
    <p:sldLayoutId id="2147483721" r:id="rId12"/>
    <p:sldLayoutId id="2147483662" r:id="rId13"/>
    <p:sldLayoutId id="2147483650" r:id="rId14"/>
    <p:sldLayoutId id="2147483679" r:id="rId15"/>
    <p:sldLayoutId id="2147483657" r:id="rId16"/>
    <p:sldLayoutId id="2147483690" r:id="rId17"/>
    <p:sldLayoutId id="2147483691" r:id="rId18"/>
    <p:sldLayoutId id="2147483692" r:id="rId19"/>
    <p:sldLayoutId id="2147483678" r:id="rId20"/>
    <p:sldLayoutId id="2147483676" r:id="rId21"/>
    <p:sldLayoutId id="2147483693" r:id="rId22"/>
    <p:sldLayoutId id="2147483652" r:id="rId23"/>
    <p:sldLayoutId id="2147483677" r:id="rId24"/>
    <p:sldLayoutId id="2147483694" r:id="rId25"/>
    <p:sldLayoutId id="2147483695" r:id="rId26"/>
    <p:sldLayoutId id="2147483653" r:id="rId27"/>
    <p:sldLayoutId id="2147483681" r:id="rId28"/>
    <p:sldLayoutId id="2147483696" r:id="rId29"/>
    <p:sldLayoutId id="2147483697" r:id="rId30"/>
    <p:sldLayoutId id="2147483656" r:id="rId31"/>
    <p:sldLayoutId id="2147483680" r:id="rId32"/>
    <p:sldLayoutId id="2147483698" r:id="rId33"/>
    <p:sldLayoutId id="2147483699" r:id="rId34"/>
    <p:sldLayoutId id="2147483709" r:id="rId35"/>
    <p:sldLayoutId id="2147483708" r:id="rId36"/>
    <p:sldLayoutId id="2147483707" r:id="rId37"/>
    <p:sldLayoutId id="2147483706" r:id="rId38"/>
    <p:sldLayoutId id="2147483713" r:id="rId39"/>
    <p:sldLayoutId id="2147483712" r:id="rId40"/>
    <p:sldLayoutId id="2147483710" r:id="rId41"/>
    <p:sldLayoutId id="2147483711" r:id="rId42"/>
    <p:sldLayoutId id="2147483669" r:id="rId43"/>
    <p:sldLayoutId id="2147483670" r:id="rId44"/>
    <p:sldLayoutId id="2147483672" r:id="rId45"/>
    <p:sldLayoutId id="2147483671" r:id="rId46"/>
    <p:sldLayoutId id="2147483673" r:id="rId47"/>
    <p:sldLayoutId id="2147483685" r:id="rId48"/>
    <p:sldLayoutId id="2147483660" r:id="rId49"/>
    <p:sldLayoutId id="2147483663" r:id="rId50"/>
    <p:sldLayoutId id="2147483704" r:id="rId51"/>
    <p:sldLayoutId id="2147483705" r:id="rId52"/>
    <p:sldLayoutId id="2147483688" r:id="rId53"/>
    <p:sldLayoutId id="2147483689" r:id="rId54"/>
    <p:sldLayoutId id="2147483724" r:id="rId55"/>
    <p:sldLayoutId id="2147483725" r:id="rId56"/>
    <p:sldLayoutId id="2147483727" r:id="rId57"/>
    <p:sldLayoutId id="2147483728" r:id="rId58"/>
    <p:sldLayoutId id="2147483730" r:id="rId59"/>
    <p:sldLayoutId id="2147483731" r:id="rId60"/>
  </p:sldLayoutIdLst>
  <p:hf hdr="0" ftr="0" dt="0"/>
  <p:txStyles>
    <p:titleStyle>
      <a:lvl1pPr algn="l" defTabSz="914400" rtl="0" eaLnBrk="1" latinLnBrk="0" hangingPunct="1">
        <a:lnSpc>
          <a:spcPct val="90000"/>
        </a:lnSpc>
        <a:spcBef>
          <a:spcPct val="0"/>
        </a:spcBef>
        <a:buNone/>
        <a:defRPr sz="4000" b="1" kern="1200">
          <a:solidFill>
            <a:srgbClr val="362229"/>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62229"/>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62229"/>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62229"/>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62229"/>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62229"/>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xml"/><Relationship Id="rId1" Type="http://schemas.openxmlformats.org/officeDocument/2006/relationships/slideLayout" Target="../slideLayouts/slideLayout60.xml"/></Relationships>
</file>

<file path=ppt/slides/_rels/slide1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7.xml"/><Relationship Id="rId1" Type="http://schemas.openxmlformats.org/officeDocument/2006/relationships/slideLayout" Target="../slideLayouts/slideLayout60.xml"/></Relationships>
</file>

<file path=ppt/slides/_rels/slide1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9.xml"/><Relationship Id="rId1" Type="http://schemas.openxmlformats.org/officeDocument/2006/relationships/slideLayout" Target="../slideLayouts/slideLayout60.xml"/></Relationships>
</file>

<file path=ppt/slides/_rels/slide14.xml.rels><?xml version="1.0" encoding="UTF-8" standalone="yes"?>
<Relationships xmlns="http://schemas.openxmlformats.org/package/2006/relationships"><Relationship Id="rId3" Type="http://schemas.openxmlformats.org/officeDocument/2006/relationships/hyperlink" Target="https://web.tplgis.org/carbonmap/" TargetMode="External"/><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57.jpeg"/></Relationships>
</file>

<file path=ppt/slides/_rels/slide1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1.xml"/><Relationship Id="rId1" Type="http://schemas.openxmlformats.org/officeDocument/2006/relationships/slideLayout" Target="../slideLayouts/slideLayout60.xml"/></Relationships>
</file>

<file path=ppt/slides/_rels/slide1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4.xml"/></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microsoft.com/office/2018/10/relationships/comments" Target="../comments/modernComment_14E_D923123E.xml"/><Relationship Id="rId1" Type="http://schemas.openxmlformats.org/officeDocument/2006/relationships/slideLayout" Target="../slideLayouts/slideLayout5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svg"/><Relationship Id="rId7" Type="http://schemas.openxmlformats.org/officeDocument/2006/relationships/image" Target="../media/image67.svg"/><Relationship Id="rId2" Type="http://schemas.openxmlformats.org/officeDocument/2006/relationships/image" Target="../media/image62.png"/><Relationship Id="rId1" Type="http://schemas.openxmlformats.org/officeDocument/2006/relationships/slideLayout" Target="../slideLayouts/slideLayout59.xml"/><Relationship Id="rId6" Type="http://schemas.openxmlformats.org/officeDocument/2006/relationships/image" Target="../media/image66.png"/><Relationship Id="rId5" Type="http://schemas.openxmlformats.org/officeDocument/2006/relationships/image" Target="../media/image65.svg"/><Relationship Id="rId4" Type="http://schemas.openxmlformats.org/officeDocument/2006/relationships/image" Target="../media/image64.png"/><Relationship Id="rId9" Type="http://schemas.openxmlformats.org/officeDocument/2006/relationships/image" Target="../media/image69.svg"/></Relationships>
</file>

<file path=ppt/slides/_rels/slide2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2.svg"/><Relationship Id="rId7" Type="http://schemas.openxmlformats.org/officeDocument/2006/relationships/image" Target="../media/image38.svg"/><Relationship Id="rId2" Type="http://schemas.openxmlformats.org/officeDocument/2006/relationships/image" Target="../media/image31.png"/><Relationship Id="rId1" Type="http://schemas.openxmlformats.org/officeDocument/2006/relationships/slideLayout" Target="../slideLayouts/slideLayout59.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 Id="rId9" Type="http://schemas.openxmlformats.org/officeDocument/2006/relationships/image" Target="../media/image34.svg"/></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6.xml"/><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emf"/><Relationship Id="rId3" Type="http://schemas.openxmlformats.org/officeDocument/2006/relationships/image" Target="../media/image32.svg"/><Relationship Id="rId7" Type="http://schemas.openxmlformats.org/officeDocument/2006/relationships/image" Target="../media/image36.svg"/><Relationship Id="rId12" Type="http://schemas.openxmlformats.org/officeDocument/2006/relationships/image" Target="../media/image41.emf"/><Relationship Id="rId2" Type="http://schemas.openxmlformats.org/officeDocument/2006/relationships/image" Target="../media/image31.png"/><Relationship Id="rId1" Type="http://schemas.openxmlformats.org/officeDocument/2006/relationships/slideLayout" Target="../slideLayouts/slideLayout58.xml"/><Relationship Id="rId6" Type="http://schemas.openxmlformats.org/officeDocument/2006/relationships/image" Target="../media/image35.png"/><Relationship Id="rId11" Type="http://schemas.openxmlformats.org/officeDocument/2006/relationships/image" Target="../media/image40.emf"/><Relationship Id="rId5" Type="http://schemas.openxmlformats.org/officeDocument/2006/relationships/image" Target="../media/image34.svg"/><Relationship Id="rId15" Type="http://schemas.openxmlformats.org/officeDocument/2006/relationships/image" Target="../media/image44.emf"/><Relationship Id="rId10" Type="http://schemas.openxmlformats.org/officeDocument/2006/relationships/image" Target="../media/image39.emf"/><Relationship Id="rId4" Type="http://schemas.openxmlformats.org/officeDocument/2006/relationships/image" Target="../media/image33.png"/><Relationship Id="rId9" Type="http://schemas.openxmlformats.org/officeDocument/2006/relationships/image" Target="../media/image38.svg"/><Relationship Id="rId14" Type="http://schemas.openxmlformats.org/officeDocument/2006/relationships/image" Target="../media/image43.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hyperlink" Target="https://web.tplgis.org/chicago_nst/" TargetMode="External"/><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51.png"/><Relationship Id="rId4" Type="http://schemas.openxmlformats.org/officeDocument/2006/relationships/image" Target="../media/image50.png"/></Relationships>
</file>

<file path=ppt/slides/_rels/slide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xml"/><Relationship Id="rId1" Type="http://schemas.openxmlformats.org/officeDocument/2006/relationships/slideLayout" Target="../slideLayouts/slideLayout6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FCFF7-B9DC-2DCA-0D62-7CB01618E4E9}"/>
              </a:ext>
            </a:extLst>
          </p:cNvPr>
          <p:cNvSpPr>
            <a:spLocks noGrp="1"/>
          </p:cNvSpPr>
          <p:nvPr>
            <p:ph type="ctrTitle"/>
          </p:nvPr>
        </p:nvSpPr>
        <p:spPr/>
        <p:txBody>
          <a:bodyPr/>
          <a:lstStyle/>
          <a:p>
            <a:r>
              <a:rPr lang="en-US" dirty="0"/>
              <a:t>Conservation Economics at TPL</a:t>
            </a:r>
          </a:p>
        </p:txBody>
      </p:sp>
      <p:sp>
        <p:nvSpPr>
          <p:cNvPr id="3" name="Subtitle 2">
            <a:extLst>
              <a:ext uri="{FF2B5EF4-FFF2-40B4-BE49-F238E27FC236}">
                <a16:creationId xmlns:a16="http://schemas.microsoft.com/office/drawing/2014/main" id="{65631CF3-FC3E-B70C-4CA7-946D54CA5EC1}"/>
              </a:ext>
            </a:extLst>
          </p:cNvPr>
          <p:cNvSpPr>
            <a:spLocks noGrp="1"/>
          </p:cNvSpPr>
          <p:nvPr>
            <p:ph type="subTitle" idx="1"/>
          </p:nvPr>
        </p:nvSpPr>
        <p:spPr/>
        <p:txBody>
          <a:bodyPr/>
          <a:lstStyle/>
          <a:p>
            <a:r>
              <a:rPr lang="en-US" dirty="0"/>
              <a:t>Valuing our Parks, Trails, and Open Spaces</a:t>
            </a:r>
          </a:p>
        </p:txBody>
      </p:sp>
      <p:pic>
        <p:nvPicPr>
          <p:cNvPr id="6" name="Picture Placeholder 5" descr="A path through a grassy area&#10;&#10;Description automatically generated">
            <a:extLst>
              <a:ext uri="{FF2B5EF4-FFF2-40B4-BE49-F238E27FC236}">
                <a16:creationId xmlns:a16="http://schemas.microsoft.com/office/drawing/2014/main" id="{82264E36-20AB-E7D7-50B7-386F2E7469A9}"/>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6240" b="16240"/>
          <a:stretch>
            <a:fillRect/>
          </a:stretch>
        </p:blipFill>
        <p:spPr/>
      </p:pic>
      <p:sp>
        <p:nvSpPr>
          <p:cNvPr id="7" name="TextBox 6">
            <a:extLst>
              <a:ext uri="{FF2B5EF4-FFF2-40B4-BE49-F238E27FC236}">
                <a16:creationId xmlns:a16="http://schemas.microsoft.com/office/drawing/2014/main" id="{F539B392-C962-2D2E-2D51-7DEF48520CB7}"/>
              </a:ext>
            </a:extLst>
          </p:cNvPr>
          <p:cNvSpPr txBox="1"/>
          <p:nvPr/>
        </p:nvSpPr>
        <p:spPr>
          <a:xfrm>
            <a:off x="0" y="5226678"/>
            <a:ext cx="2936240" cy="261610"/>
          </a:xfrm>
          <a:prstGeom prst="rect">
            <a:avLst/>
          </a:prstGeom>
          <a:noFill/>
        </p:spPr>
        <p:txBody>
          <a:bodyPr wrap="square" rtlCol="0">
            <a:spAutoFit/>
          </a:bodyPr>
          <a:lstStyle/>
          <a:p>
            <a:pPr algn="l"/>
            <a:r>
              <a:rPr lang="en-US" sz="11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Moraine Hills State Park, McHenry, IL</a:t>
            </a:r>
          </a:p>
        </p:txBody>
      </p:sp>
    </p:spTree>
    <p:extLst>
      <p:ext uri="{BB962C8B-B14F-4D97-AF65-F5344CB8AC3E}">
        <p14:creationId xmlns:p14="http://schemas.microsoft.com/office/powerpoint/2010/main" val="42214891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8758986-7FC0-1FC4-55C3-9982B21C77F7}"/>
              </a:ext>
            </a:extLst>
          </p:cNvPr>
          <p:cNvSpPr>
            <a:spLocks noGrp="1"/>
          </p:cNvSpPr>
          <p:nvPr>
            <p:ph type="sldNum" sz="quarter" idx="12"/>
          </p:nvPr>
        </p:nvSpPr>
        <p:spPr/>
        <p:txBody>
          <a:bodyPr/>
          <a:lstStyle/>
          <a:p>
            <a:fld id="{E9796C1C-A834-4009-9401-57793FE58D15}" type="slidenum">
              <a:rPr lang="en-US" sz="1000" smtClean="0"/>
              <a:pPr/>
              <a:t>10</a:t>
            </a:fld>
            <a:endParaRPr lang="en-US" sz="1000"/>
          </a:p>
        </p:txBody>
      </p:sp>
      <p:sp>
        <p:nvSpPr>
          <p:cNvPr id="4" name="Title 3">
            <a:extLst>
              <a:ext uri="{FF2B5EF4-FFF2-40B4-BE49-F238E27FC236}">
                <a16:creationId xmlns:a16="http://schemas.microsoft.com/office/drawing/2014/main" id="{789BF8C7-5789-A07B-59D4-74A7950C235F}"/>
              </a:ext>
            </a:extLst>
          </p:cNvPr>
          <p:cNvSpPr>
            <a:spLocks noGrp="1"/>
          </p:cNvSpPr>
          <p:nvPr>
            <p:ph type="title"/>
          </p:nvPr>
        </p:nvSpPr>
        <p:spPr/>
        <p:txBody>
          <a:bodyPr/>
          <a:lstStyle/>
          <a:p>
            <a:r>
              <a:rPr lang="en-US" dirty="0"/>
              <a:t>Improved Public Health</a:t>
            </a:r>
          </a:p>
        </p:txBody>
      </p:sp>
      <p:sp>
        <p:nvSpPr>
          <p:cNvPr id="5" name="Text Placeholder 4">
            <a:extLst>
              <a:ext uri="{FF2B5EF4-FFF2-40B4-BE49-F238E27FC236}">
                <a16:creationId xmlns:a16="http://schemas.microsoft.com/office/drawing/2014/main" id="{7448CFA8-FBE0-8C76-B66A-A376F2A75793}"/>
              </a:ext>
            </a:extLst>
          </p:cNvPr>
          <p:cNvSpPr>
            <a:spLocks noGrp="1"/>
          </p:cNvSpPr>
          <p:nvPr>
            <p:ph type="body" sz="quarter" idx="14"/>
          </p:nvPr>
        </p:nvSpPr>
        <p:spPr/>
        <p:txBody>
          <a:bodyPr>
            <a:normAutofit/>
          </a:bodyPr>
          <a:lstStyle/>
          <a:p>
            <a:r>
              <a:rPr lang="en-US" sz="2200" dirty="0"/>
              <a:t>When people have access to nature, they exercise more</a:t>
            </a:r>
          </a:p>
          <a:p>
            <a:r>
              <a:rPr lang="en-US" sz="2200" dirty="0"/>
              <a:t>People who exercise more see reduced illness in people of all ages</a:t>
            </a:r>
          </a:p>
          <a:p>
            <a:r>
              <a:rPr lang="en-US" sz="2200" dirty="0"/>
              <a:t>CDC sets recommendations for physical activity to lower the risk for long-term health issues</a:t>
            </a:r>
          </a:p>
          <a:p>
            <a:r>
              <a:rPr lang="en-US" sz="2200" dirty="0"/>
              <a:t>Using park use data, estimate level of physical activity; if CDC guidelines are met, estimate annual healthcare cost savings per year using benefits transfer</a:t>
            </a:r>
            <a:endParaRPr lang="en-US" sz="2200" b="1" dirty="0"/>
          </a:p>
        </p:txBody>
      </p:sp>
      <p:pic>
        <p:nvPicPr>
          <p:cNvPr id="9" name="Picture Placeholder 8" descr="Two women on a rock&#10;&#10;Description automatically generated">
            <a:extLst>
              <a:ext uri="{FF2B5EF4-FFF2-40B4-BE49-F238E27FC236}">
                <a16:creationId xmlns:a16="http://schemas.microsoft.com/office/drawing/2014/main" id="{5EF39D40-2CC8-459C-3256-9D3B0DE34BBC}"/>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12679" t="14754" r="10770" b="3020"/>
          <a:stretch/>
        </p:blipFill>
        <p:spPr>
          <a:xfrm>
            <a:off x="5183188" y="444815"/>
            <a:ext cx="6571150" cy="5142697"/>
          </a:xfrm>
        </p:spPr>
      </p:pic>
    </p:spTree>
    <p:extLst>
      <p:ext uri="{BB962C8B-B14F-4D97-AF65-F5344CB8AC3E}">
        <p14:creationId xmlns:p14="http://schemas.microsoft.com/office/powerpoint/2010/main" val="8959624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8758986-7FC0-1FC4-55C3-9982B21C77F7}"/>
              </a:ext>
            </a:extLst>
          </p:cNvPr>
          <p:cNvSpPr>
            <a:spLocks noGrp="1"/>
          </p:cNvSpPr>
          <p:nvPr>
            <p:ph type="sldNum" sz="quarter" idx="12"/>
          </p:nvPr>
        </p:nvSpPr>
        <p:spPr/>
        <p:txBody>
          <a:bodyPr/>
          <a:lstStyle/>
          <a:p>
            <a:fld id="{E9796C1C-A834-4009-9401-57793FE58D15}" type="slidenum">
              <a:rPr lang="en-US" sz="1000" smtClean="0"/>
              <a:pPr/>
              <a:t>11</a:t>
            </a:fld>
            <a:endParaRPr lang="en-US" sz="1000"/>
          </a:p>
        </p:txBody>
      </p:sp>
      <p:sp>
        <p:nvSpPr>
          <p:cNvPr id="4" name="Title 3">
            <a:extLst>
              <a:ext uri="{FF2B5EF4-FFF2-40B4-BE49-F238E27FC236}">
                <a16:creationId xmlns:a16="http://schemas.microsoft.com/office/drawing/2014/main" id="{789BF8C7-5789-A07B-59D4-74A7950C235F}"/>
              </a:ext>
            </a:extLst>
          </p:cNvPr>
          <p:cNvSpPr>
            <a:spLocks noGrp="1"/>
          </p:cNvSpPr>
          <p:nvPr>
            <p:ph type="title"/>
          </p:nvPr>
        </p:nvSpPr>
        <p:spPr/>
        <p:txBody>
          <a:bodyPr/>
          <a:lstStyle/>
          <a:p>
            <a:r>
              <a:rPr lang="en-US" dirty="0"/>
              <a:t>Enhanced Property Value</a:t>
            </a:r>
          </a:p>
        </p:txBody>
      </p:sp>
      <p:sp>
        <p:nvSpPr>
          <p:cNvPr id="5" name="Text Placeholder 4">
            <a:extLst>
              <a:ext uri="{FF2B5EF4-FFF2-40B4-BE49-F238E27FC236}">
                <a16:creationId xmlns:a16="http://schemas.microsoft.com/office/drawing/2014/main" id="{7448CFA8-FBE0-8C76-B66A-A376F2A75793}"/>
              </a:ext>
            </a:extLst>
          </p:cNvPr>
          <p:cNvSpPr>
            <a:spLocks noGrp="1"/>
          </p:cNvSpPr>
          <p:nvPr>
            <p:ph type="body" sz="quarter" idx="14"/>
          </p:nvPr>
        </p:nvSpPr>
        <p:spPr/>
        <p:txBody>
          <a:bodyPr>
            <a:normAutofit lnSpcReduction="10000"/>
          </a:bodyPr>
          <a:lstStyle/>
          <a:p>
            <a:r>
              <a:rPr lang="en-US" sz="2000" dirty="0"/>
              <a:t>Homes near parks and trails are frequently higher value than comparable homes located elsewhere </a:t>
            </a:r>
          </a:p>
          <a:p>
            <a:r>
              <a:rPr lang="en-US" sz="2000" dirty="0"/>
              <a:t>An increase in property values generally results in increased property tax revenues </a:t>
            </a:r>
          </a:p>
          <a:p>
            <a:r>
              <a:rPr lang="en-US" sz="2000" dirty="0"/>
              <a:t>The magnitude of the benefit (both its value and distance the home is from the park) depend on the quality and size of the park</a:t>
            </a:r>
          </a:p>
          <a:p>
            <a:r>
              <a:rPr lang="en-US" sz="2000" dirty="0"/>
              <a:t>Using hedonic analysis, estimate the increase in property value and associated property tax due to proximity to parks, trails, and green spaces</a:t>
            </a:r>
          </a:p>
        </p:txBody>
      </p:sp>
      <p:pic>
        <p:nvPicPr>
          <p:cNvPr id="17" name="Picture Placeholder 16" descr="An aerial view of a city&#10;&#10;Description automatically generated">
            <a:extLst>
              <a:ext uri="{FF2B5EF4-FFF2-40B4-BE49-F238E27FC236}">
                <a16:creationId xmlns:a16="http://schemas.microsoft.com/office/drawing/2014/main" id="{E5C23796-E909-1E03-52C2-5286F83401E3}"/>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24776" t="18647" r="6129"/>
          <a:stretch/>
        </p:blipFill>
        <p:spPr>
          <a:xfrm>
            <a:off x="5183188" y="444815"/>
            <a:ext cx="6571150" cy="5142697"/>
          </a:xfrm>
        </p:spPr>
      </p:pic>
    </p:spTree>
    <p:extLst>
      <p:ext uri="{BB962C8B-B14F-4D97-AF65-F5344CB8AC3E}">
        <p14:creationId xmlns:p14="http://schemas.microsoft.com/office/powerpoint/2010/main" val="28236544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8758986-7FC0-1FC4-55C3-9982B21C77F7}"/>
              </a:ext>
            </a:extLst>
          </p:cNvPr>
          <p:cNvSpPr>
            <a:spLocks noGrp="1"/>
          </p:cNvSpPr>
          <p:nvPr>
            <p:ph type="sldNum" sz="quarter" idx="12"/>
          </p:nvPr>
        </p:nvSpPr>
        <p:spPr>
          <a:xfrm>
            <a:off x="142576" y="6600586"/>
            <a:ext cx="1023092" cy="202824"/>
          </a:xfrm>
        </p:spPr>
        <p:txBody>
          <a:bodyPr>
            <a:normAutofit/>
          </a:bodyPr>
          <a:lstStyle/>
          <a:p>
            <a:pPr>
              <a:lnSpc>
                <a:spcPct val="90000"/>
              </a:lnSpc>
              <a:spcAft>
                <a:spcPts val="600"/>
              </a:spcAft>
            </a:pPr>
            <a:fld id="{E9796C1C-A834-4009-9401-57793FE58D15}" type="slidenum">
              <a:rPr lang="en-US" sz="800" smtClean="0"/>
              <a:pPr>
                <a:lnSpc>
                  <a:spcPct val="90000"/>
                </a:lnSpc>
                <a:spcAft>
                  <a:spcPts val="600"/>
                </a:spcAft>
              </a:pPr>
              <a:t>12</a:t>
            </a:fld>
            <a:endParaRPr lang="en-US" sz="800"/>
          </a:p>
        </p:txBody>
      </p:sp>
      <p:sp>
        <p:nvSpPr>
          <p:cNvPr id="4" name="Title 3">
            <a:extLst>
              <a:ext uri="{FF2B5EF4-FFF2-40B4-BE49-F238E27FC236}">
                <a16:creationId xmlns:a16="http://schemas.microsoft.com/office/drawing/2014/main" id="{789BF8C7-5789-A07B-59D4-74A7950C235F}"/>
              </a:ext>
            </a:extLst>
          </p:cNvPr>
          <p:cNvSpPr>
            <a:spLocks noGrp="1"/>
          </p:cNvSpPr>
          <p:nvPr>
            <p:ph type="title"/>
          </p:nvPr>
        </p:nvSpPr>
        <p:spPr>
          <a:xfrm>
            <a:off x="6648917" y="444815"/>
            <a:ext cx="5074160" cy="1052005"/>
          </a:xfrm>
        </p:spPr>
        <p:txBody>
          <a:bodyPr anchor="b">
            <a:normAutofit/>
          </a:bodyPr>
          <a:lstStyle/>
          <a:p>
            <a:r>
              <a:rPr lang="en-US" sz="3300"/>
              <a:t>Air Pollution Reduction </a:t>
            </a:r>
          </a:p>
        </p:txBody>
      </p:sp>
      <p:sp>
        <p:nvSpPr>
          <p:cNvPr id="12" name="Text Placeholder 4">
            <a:extLst>
              <a:ext uri="{FF2B5EF4-FFF2-40B4-BE49-F238E27FC236}">
                <a16:creationId xmlns:a16="http://schemas.microsoft.com/office/drawing/2014/main" id="{8E171AD9-F1F1-AEEC-49A5-B8155494DA5E}"/>
              </a:ext>
            </a:extLst>
          </p:cNvPr>
          <p:cNvSpPr>
            <a:spLocks noGrp="1"/>
          </p:cNvSpPr>
          <p:nvPr>
            <p:ph type="body" sz="half" idx="2"/>
          </p:nvPr>
        </p:nvSpPr>
        <p:spPr>
          <a:xfrm>
            <a:off x="6648917" y="1496821"/>
            <a:ext cx="5074160" cy="315647"/>
          </a:xfrm>
        </p:spPr>
        <p:txBody>
          <a:bodyPr/>
          <a:lstStyle/>
          <a:p>
            <a:endParaRPr lang="en-US"/>
          </a:p>
        </p:txBody>
      </p:sp>
      <p:sp>
        <p:nvSpPr>
          <p:cNvPr id="5" name="Text Placeholder 4">
            <a:extLst>
              <a:ext uri="{FF2B5EF4-FFF2-40B4-BE49-F238E27FC236}">
                <a16:creationId xmlns:a16="http://schemas.microsoft.com/office/drawing/2014/main" id="{7448CFA8-FBE0-8C76-B66A-A376F2A75793}"/>
              </a:ext>
            </a:extLst>
          </p:cNvPr>
          <p:cNvSpPr>
            <a:spLocks noGrp="1"/>
          </p:cNvSpPr>
          <p:nvPr>
            <p:ph type="body" sz="quarter" idx="13"/>
          </p:nvPr>
        </p:nvSpPr>
        <p:spPr>
          <a:xfrm>
            <a:off x="6648450" y="1873760"/>
            <a:ext cx="5075238" cy="3938904"/>
          </a:xfrm>
        </p:spPr>
        <p:txBody>
          <a:bodyPr>
            <a:noAutofit/>
          </a:bodyPr>
          <a:lstStyle/>
          <a:p>
            <a:r>
              <a:rPr lang="en-US" sz="2000" dirty="0"/>
              <a:t>Trees, plants, and other vegetation improve air quality by removing air pollutants, including: </a:t>
            </a:r>
          </a:p>
          <a:p>
            <a:pPr lvl="1"/>
            <a:r>
              <a:rPr lang="en-US" sz="2000" dirty="0"/>
              <a:t>Carbon monoxide</a:t>
            </a:r>
          </a:p>
          <a:p>
            <a:pPr lvl="1"/>
            <a:r>
              <a:rPr lang="en-US" sz="2000" dirty="0"/>
              <a:t>Nitrogen dioxide</a:t>
            </a:r>
          </a:p>
          <a:p>
            <a:pPr lvl="1"/>
            <a:r>
              <a:rPr lang="en-US" sz="2000" dirty="0"/>
              <a:t>Ozone </a:t>
            </a:r>
          </a:p>
          <a:p>
            <a:pPr lvl="1"/>
            <a:r>
              <a:rPr lang="en-US" sz="2000" dirty="0"/>
              <a:t>Particulate matter</a:t>
            </a:r>
          </a:p>
          <a:p>
            <a:pPr lvl="1"/>
            <a:r>
              <a:rPr lang="en-US" sz="2000" dirty="0"/>
              <a:t>Sulfur Dioxide</a:t>
            </a:r>
          </a:p>
          <a:p>
            <a:r>
              <a:rPr lang="en-US" sz="2000" dirty="0"/>
              <a:t>Estimate the air pollution reduction benefits of parks and natural areas using the USDA Forest Service program </a:t>
            </a:r>
            <a:r>
              <a:rPr lang="en-US" sz="2000" i="1" dirty="0"/>
              <a:t>i-Tree</a:t>
            </a:r>
            <a:r>
              <a:rPr lang="en-US" sz="2000" dirty="0"/>
              <a:t>, and the US EPA </a:t>
            </a:r>
            <a:r>
              <a:rPr lang="en-US" sz="2000" dirty="0" err="1"/>
              <a:t>BenMAP</a:t>
            </a:r>
            <a:r>
              <a:rPr lang="en-US" sz="2000" dirty="0"/>
              <a:t> program to assign public health value associated with reduction</a:t>
            </a:r>
          </a:p>
        </p:txBody>
      </p:sp>
      <p:pic>
        <p:nvPicPr>
          <p:cNvPr id="14" name="Picture Placeholder 13" descr="A green mountain with trees and blue sky&#10;&#10;Description automatically generated">
            <a:extLst>
              <a:ext uri="{FF2B5EF4-FFF2-40B4-BE49-F238E27FC236}">
                <a16:creationId xmlns:a16="http://schemas.microsoft.com/office/drawing/2014/main" id="{9130615C-E256-840D-27AC-B0A2F3E79A2B}"/>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24570" t="233" r="13715" b="-233"/>
          <a:stretch/>
        </p:blipFill>
        <p:spPr>
          <a:xfrm>
            <a:off x="0" y="15369"/>
            <a:ext cx="6096000" cy="6585217"/>
          </a:xfrm>
        </p:spPr>
      </p:pic>
    </p:spTree>
    <p:extLst>
      <p:ext uri="{BB962C8B-B14F-4D97-AF65-F5344CB8AC3E}">
        <p14:creationId xmlns:p14="http://schemas.microsoft.com/office/powerpoint/2010/main" val="12185662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8758986-7FC0-1FC4-55C3-9982B21C77F7}"/>
              </a:ext>
            </a:extLst>
          </p:cNvPr>
          <p:cNvSpPr>
            <a:spLocks noGrp="1"/>
          </p:cNvSpPr>
          <p:nvPr>
            <p:ph type="sldNum" sz="quarter" idx="12"/>
          </p:nvPr>
        </p:nvSpPr>
        <p:spPr/>
        <p:txBody>
          <a:bodyPr/>
          <a:lstStyle/>
          <a:p>
            <a:fld id="{E9796C1C-A834-4009-9401-57793FE58D15}" type="slidenum">
              <a:rPr lang="en-US" sz="1000" smtClean="0"/>
              <a:pPr/>
              <a:t>13</a:t>
            </a:fld>
            <a:endParaRPr lang="en-US" sz="1000"/>
          </a:p>
        </p:txBody>
      </p:sp>
      <p:pic>
        <p:nvPicPr>
          <p:cNvPr id="9" name="Picture Placeholder 8" descr="Close-up of a plant with water droplets on it&#10;&#10;Description automatically generated">
            <a:extLst>
              <a:ext uri="{FF2B5EF4-FFF2-40B4-BE49-F238E27FC236}">
                <a16:creationId xmlns:a16="http://schemas.microsoft.com/office/drawing/2014/main" id="{2586F96F-AE3F-FB7D-DDEA-10152F014B75}"/>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t="39298" b="8386"/>
          <a:stretch/>
        </p:blipFill>
        <p:spPr>
          <a:xfrm>
            <a:off x="5183188" y="444815"/>
            <a:ext cx="6571150" cy="5142697"/>
          </a:xfrm>
        </p:spPr>
      </p:pic>
      <p:sp>
        <p:nvSpPr>
          <p:cNvPr id="4" name="Title 3">
            <a:extLst>
              <a:ext uri="{FF2B5EF4-FFF2-40B4-BE49-F238E27FC236}">
                <a16:creationId xmlns:a16="http://schemas.microsoft.com/office/drawing/2014/main" id="{789BF8C7-5789-A07B-59D4-74A7950C235F}"/>
              </a:ext>
            </a:extLst>
          </p:cNvPr>
          <p:cNvSpPr>
            <a:spLocks noGrp="1"/>
          </p:cNvSpPr>
          <p:nvPr>
            <p:ph type="title"/>
          </p:nvPr>
        </p:nvSpPr>
        <p:spPr/>
        <p:txBody>
          <a:bodyPr/>
          <a:lstStyle/>
          <a:p>
            <a:r>
              <a:rPr lang="en-US" dirty="0"/>
              <a:t>Stormwater Reduction</a:t>
            </a:r>
          </a:p>
        </p:txBody>
      </p:sp>
      <p:sp>
        <p:nvSpPr>
          <p:cNvPr id="5" name="Text Placeholder 4">
            <a:extLst>
              <a:ext uri="{FF2B5EF4-FFF2-40B4-BE49-F238E27FC236}">
                <a16:creationId xmlns:a16="http://schemas.microsoft.com/office/drawing/2014/main" id="{7448CFA8-FBE0-8C76-B66A-A376F2A75793}"/>
              </a:ext>
            </a:extLst>
          </p:cNvPr>
          <p:cNvSpPr>
            <a:spLocks noGrp="1"/>
          </p:cNvSpPr>
          <p:nvPr>
            <p:ph type="body" sz="quarter" idx="14"/>
          </p:nvPr>
        </p:nvSpPr>
        <p:spPr/>
        <p:txBody>
          <a:bodyPr>
            <a:normAutofit/>
          </a:bodyPr>
          <a:lstStyle/>
          <a:p>
            <a:r>
              <a:rPr lang="en-US" sz="2200" dirty="0"/>
              <a:t>Parks can reduce stormwater runoff by capturing precipitation and/or slowing its runoff</a:t>
            </a:r>
          </a:p>
          <a:p>
            <a:r>
              <a:rPr lang="en-US" sz="2200" dirty="0"/>
              <a:t>Parks also reduce pollutants in stormwater runoff, overall reducing the costs of stormwater management </a:t>
            </a:r>
          </a:p>
          <a:p>
            <a:r>
              <a:rPr lang="en-US" sz="2200" dirty="0"/>
              <a:t>Estimate the reduced cost of stormwater management due to parks and natural areas using i-Tree program (gallons of water reduced per year * per gallon cost of stormwater management)</a:t>
            </a:r>
          </a:p>
        </p:txBody>
      </p:sp>
    </p:spTree>
    <p:extLst>
      <p:ext uri="{BB962C8B-B14F-4D97-AF65-F5344CB8AC3E}">
        <p14:creationId xmlns:p14="http://schemas.microsoft.com/office/powerpoint/2010/main" val="13268305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8758986-7FC0-1FC4-55C3-9982B21C77F7}"/>
              </a:ext>
            </a:extLst>
          </p:cNvPr>
          <p:cNvSpPr>
            <a:spLocks noGrp="1"/>
          </p:cNvSpPr>
          <p:nvPr>
            <p:ph type="sldNum" sz="quarter" idx="12"/>
          </p:nvPr>
        </p:nvSpPr>
        <p:spPr>
          <a:xfrm>
            <a:off x="142576" y="6600586"/>
            <a:ext cx="1023092" cy="202824"/>
          </a:xfrm>
        </p:spPr>
        <p:txBody>
          <a:bodyPr>
            <a:normAutofit/>
          </a:bodyPr>
          <a:lstStyle/>
          <a:p>
            <a:pPr>
              <a:lnSpc>
                <a:spcPct val="90000"/>
              </a:lnSpc>
              <a:spcAft>
                <a:spcPts val="600"/>
              </a:spcAft>
            </a:pPr>
            <a:fld id="{E9796C1C-A834-4009-9401-57793FE58D15}" type="slidenum">
              <a:rPr lang="en-US" sz="800" smtClean="0"/>
              <a:pPr>
                <a:lnSpc>
                  <a:spcPct val="90000"/>
                </a:lnSpc>
                <a:spcAft>
                  <a:spcPts val="600"/>
                </a:spcAft>
              </a:pPr>
              <a:t>14</a:t>
            </a:fld>
            <a:endParaRPr lang="en-US" sz="800"/>
          </a:p>
        </p:txBody>
      </p:sp>
      <p:sp>
        <p:nvSpPr>
          <p:cNvPr id="4" name="Title 3">
            <a:extLst>
              <a:ext uri="{FF2B5EF4-FFF2-40B4-BE49-F238E27FC236}">
                <a16:creationId xmlns:a16="http://schemas.microsoft.com/office/drawing/2014/main" id="{789BF8C7-5789-A07B-59D4-74A7950C235F}"/>
              </a:ext>
            </a:extLst>
          </p:cNvPr>
          <p:cNvSpPr>
            <a:spLocks noGrp="1"/>
          </p:cNvSpPr>
          <p:nvPr>
            <p:ph type="title"/>
          </p:nvPr>
        </p:nvSpPr>
        <p:spPr>
          <a:xfrm>
            <a:off x="6648917" y="444815"/>
            <a:ext cx="5074160" cy="1052005"/>
          </a:xfrm>
        </p:spPr>
        <p:txBody>
          <a:bodyPr anchor="b">
            <a:normAutofit/>
          </a:bodyPr>
          <a:lstStyle/>
          <a:p>
            <a:r>
              <a:rPr lang="en-US" sz="3300" dirty="0"/>
              <a:t>Carbon Storage and Sequestration </a:t>
            </a:r>
          </a:p>
        </p:txBody>
      </p:sp>
      <p:sp>
        <p:nvSpPr>
          <p:cNvPr id="12" name="Text Placeholder 4">
            <a:extLst>
              <a:ext uri="{FF2B5EF4-FFF2-40B4-BE49-F238E27FC236}">
                <a16:creationId xmlns:a16="http://schemas.microsoft.com/office/drawing/2014/main" id="{8E171AD9-F1F1-AEEC-49A5-B8155494DA5E}"/>
              </a:ext>
            </a:extLst>
          </p:cNvPr>
          <p:cNvSpPr>
            <a:spLocks noGrp="1"/>
          </p:cNvSpPr>
          <p:nvPr>
            <p:ph type="body" sz="half" idx="2"/>
          </p:nvPr>
        </p:nvSpPr>
        <p:spPr>
          <a:xfrm>
            <a:off x="6648917" y="1496821"/>
            <a:ext cx="5074160" cy="315647"/>
          </a:xfrm>
        </p:spPr>
        <p:txBody>
          <a:bodyPr/>
          <a:lstStyle/>
          <a:p>
            <a:endParaRPr lang="en-US"/>
          </a:p>
        </p:txBody>
      </p:sp>
      <p:sp>
        <p:nvSpPr>
          <p:cNvPr id="5" name="Text Placeholder 4">
            <a:extLst>
              <a:ext uri="{FF2B5EF4-FFF2-40B4-BE49-F238E27FC236}">
                <a16:creationId xmlns:a16="http://schemas.microsoft.com/office/drawing/2014/main" id="{7448CFA8-FBE0-8C76-B66A-A376F2A75793}"/>
              </a:ext>
            </a:extLst>
          </p:cNvPr>
          <p:cNvSpPr>
            <a:spLocks noGrp="1"/>
          </p:cNvSpPr>
          <p:nvPr>
            <p:ph type="body" sz="quarter" idx="13"/>
          </p:nvPr>
        </p:nvSpPr>
        <p:spPr>
          <a:xfrm>
            <a:off x="6648450" y="1873760"/>
            <a:ext cx="5075238" cy="3938904"/>
          </a:xfrm>
        </p:spPr>
        <p:txBody>
          <a:bodyPr>
            <a:normAutofit/>
          </a:bodyPr>
          <a:lstStyle/>
          <a:p>
            <a:r>
              <a:rPr lang="en-US" sz="2000" dirty="0"/>
              <a:t>Trees and plants sequester (or absorb) carbon from the atmosphere and store it in its biomass (leaves, branches, roots)</a:t>
            </a:r>
          </a:p>
          <a:p>
            <a:r>
              <a:rPr lang="en-US" sz="2000" dirty="0"/>
              <a:t>TPL created the GIS-based Conservation Carbon Map to help estimate the value and rate of carbon sequestration and total carbon storage of forests</a:t>
            </a:r>
          </a:p>
          <a:p>
            <a:r>
              <a:rPr lang="en-US" sz="2000" dirty="0">
                <a:hlinkClick r:id="rId3"/>
              </a:rPr>
              <a:t>https://web.tplgis.org/carbonmap/</a:t>
            </a:r>
            <a:endParaRPr lang="en-US" sz="2000" dirty="0"/>
          </a:p>
        </p:txBody>
      </p:sp>
      <p:pic>
        <p:nvPicPr>
          <p:cNvPr id="8" name="Picture Placeholder 7" descr="A river running through a forest&#10;&#10;Description automatically generated">
            <a:extLst>
              <a:ext uri="{FF2B5EF4-FFF2-40B4-BE49-F238E27FC236}">
                <a16:creationId xmlns:a16="http://schemas.microsoft.com/office/drawing/2014/main" id="{C7BE1D3F-6EFF-7B09-51F4-64FB673ED6BD}"/>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32733" t="70" r="5589" b="-70"/>
          <a:stretch/>
        </p:blipFill>
        <p:spPr>
          <a:xfrm>
            <a:off x="0" y="-1"/>
            <a:ext cx="6096000" cy="6585217"/>
          </a:xfrm>
        </p:spPr>
      </p:pic>
    </p:spTree>
    <p:extLst>
      <p:ext uri="{BB962C8B-B14F-4D97-AF65-F5344CB8AC3E}">
        <p14:creationId xmlns:p14="http://schemas.microsoft.com/office/powerpoint/2010/main" val="39299473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7189F1-D741-90CF-A6FA-DE6B224401F0}"/>
              </a:ext>
            </a:extLst>
          </p:cNvPr>
          <p:cNvSpPr>
            <a:spLocks noGrp="1"/>
          </p:cNvSpPr>
          <p:nvPr>
            <p:ph type="sldNum" sz="quarter" idx="12"/>
          </p:nvPr>
        </p:nvSpPr>
        <p:spPr/>
        <p:txBody>
          <a:bodyPr/>
          <a:lstStyle/>
          <a:p>
            <a:fld id="{E9796C1C-A834-4009-9401-57793FE58D15}" type="slidenum">
              <a:rPr lang="en-US" sz="1000" smtClean="0"/>
              <a:pPr/>
              <a:t>15</a:t>
            </a:fld>
            <a:endParaRPr lang="en-US" sz="1000"/>
          </a:p>
        </p:txBody>
      </p:sp>
      <p:sp>
        <p:nvSpPr>
          <p:cNvPr id="4" name="Title 3">
            <a:extLst>
              <a:ext uri="{FF2B5EF4-FFF2-40B4-BE49-F238E27FC236}">
                <a16:creationId xmlns:a16="http://schemas.microsoft.com/office/drawing/2014/main" id="{65F00D68-2713-A43F-8188-C9B3CF17B93F}"/>
              </a:ext>
            </a:extLst>
          </p:cNvPr>
          <p:cNvSpPr>
            <a:spLocks noGrp="1"/>
          </p:cNvSpPr>
          <p:nvPr>
            <p:ph type="title"/>
          </p:nvPr>
        </p:nvSpPr>
        <p:spPr/>
        <p:txBody>
          <a:bodyPr/>
          <a:lstStyle/>
          <a:p>
            <a:r>
              <a:rPr lang="en-US" dirty="0"/>
              <a:t>Tourism</a:t>
            </a:r>
          </a:p>
        </p:txBody>
      </p:sp>
      <p:sp>
        <p:nvSpPr>
          <p:cNvPr id="5" name="Text Placeholder 4">
            <a:extLst>
              <a:ext uri="{FF2B5EF4-FFF2-40B4-BE49-F238E27FC236}">
                <a16:creationId xmlns:a16="http://schemas.microsoft.com/office/drawing/2014/main" id="{89E270EA-2A6A-96E0-71B3-8C3709B1BF49}"/>
              </a:ext>
            </a:extLst>
          </p:cNvPr>
          <p:cNvSpPr>
            <a:spLocks noGrp="1"/>
          </p:cNvSpPr>
          <p:nvPr>
            <p:ph type="body" sz="quarter" idx="14"/>
          </p:nvPr>
        </p:nvSpPr>
        <p:spPr/>
        <p:txBody>
          <a:bodyPr/>
          <a:lstStyle/>
          <a:p>
            <a:r>
              <a:rPr lang="en-US" dirty="0"/>
              <a:t>P</a:t>
            </a:r>
            <a:r>
              <a:rPr lang="en-US" sz="1800" dirty="0"/>
              <a:t>arks, trails, and recreational facilities attract non-residents to the area, spending dollars that otherwise may not be in the area </a:t>
            </a:r>
          </a:p>
          <a:p>
            <a:r>
              <a:rPr lang="en-US" sz="1800" dirty="0"/>
              <a:t>Sports Tourism in particular generates significant economic impacts; across the US in 2021, Tourism Economics and Sports ETA estimated $39.7 billion in direct spending due to tournaments</a:t>
            </a:r>
          </a:p>
          <a:p>
            <a:r>
              <a:rPr lang="en-US" dirty="0"/>
              <a:t>Estimate tourism due to outdoor recreation and/or sports tourism based on visitation data and estimated per-person expenditures (lodging, travel, entertainment, food, </a:t>
            </a:r>
            <a:r>
              <a:rPr lang="en-US" dirty="0" err="1"/>
              <a:t>etc</a:t>
            </a:r>
            <a:r>
              <a:rPr lang="en-US" dirty="0"/>
              <a:t>)</a:t>
            </a:r>
            <a:endParaRPr lang="en-US" sz="1800" dirty="0"/>
          </a:p>
          <a:p>
            <a:endParaRPr lang="en-US" dirty="0"/>
          </a:p>
        </p:txBody>
      </p:sp>
      <p:pic>
        <p:nvPicPr>
          <p:cNvPr id="11" name="Picture Placeholder 10" descr="A person and person sitting on a rock&#10;&#10;Description automatically generated">
            <a:extLst>
              <a:ext uri="{FF2B5EF4-FFF2-40B4-BE49-F238E27FC236}">
                <a16:creationId xmlns:a16="http://schemas.microsoft.com/office/drawing/2014/main" id="{4E6F8F91-3FF0-1A0A-6E34-9299B9051395}"/>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7418" r="7418"/>
          <a:stretch>
            <a:fillRect/>
          </a:stretch>
        </p:blipFill>
        <p:spPr/>
      </p:pic>
    </p:spTree>
    <p:extLst>
      <p:ext uri="{BB962C8B-B14F-4D97-AF65-F5344CB8AC3E}">
        <p14:creationId xmlns:p14="http://schemas.microsoft.com/office/powerpoint/2010/main" val="29712221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8758986-7FC0-1FC4-55C3-9982B21C77F7}"/>
              </a:ext>
            </a:extLst>
          </p:cNvPr>
          <p:cNvSpPr>
            <a:spLocks noGrp="1"/>
          </p:cNvSpPr>
          <p:nvPr>
            <p:ph type="sldNum" sz="quarter" idx="12"/>
          </p:nvPr>
        </p:nvSpPr>
        <p:spPr>
          <a:xfrm>
            <a:off x="142576" y="6600586"/>
            <a:ext cx="1023092" cy="202824"/>
          </a:xfrm>
        </p:spPr>
        <p:txBody>
          <a:bodyPr>
            <a:normAutofit/>
          </a:bodyPr>
          <a:lstStyle/>
          <a:p>
            <a:pPr>
              <a:lnSpc>
                <a:spcPct val="90000"/>
              </a:lnSpc>
              <a:spcAft>
                <a:spcPts val="600"/>
              </a:spcAft>
            </a:pPr>
            <a:fld id="{E9796C1C-A834-4009-9401-57793FE58D15}" type="slidenum">
              <a:rPr lang="en-US" sz="800" smtClean="0"/>
              <a:pPr>
                <a:lnSpc>
                  <a:spcPct val="90000"/>
                </a:lnSpc>
                <a:spcAft>
                  <a:spcPts val="600"/>
                </a:spcAft>
              </a:pPr>
              <a:t>16</a:t>
            </a:fld>
            <a:endParaRPr lang="en-US" sz="800"/>
          </a:p>
        </p:txBody>
      </p:sp>
      <p:sp>
        <p:nvSpPr>
          <p:cNvPr id="4" name="Title 3">
            <a:extLst>
              <a:ext uri="{FF2B5EF4-FFF2-40B4-BE49-F238E27FC236}">
                <a16:creationId xmlns:a16="http://schemas.microsoft.com/office/drawing/2014/main" id="{789BF8C7-5789-A07B-59D4-74A7950C235F}"/>
              </a:ext>
            </a:extLst>
          </p:cNvPr>
          <p:cNvSpPr>
            <a:spLocks noGrp="1"/>
          </p:cNvSpPr>
          <p:nvPr>
            <p:ph type="title"/>
          </p:nvPr>
        </p:nvSpPr>
        <p:spPr>
          <a:xfrm>
            <a:off x="6648917" y="444815"/>
            <a:ext cx="5074160" cy="1052005"/>
          </a:xfrm>
        </p:spPr>
        <p:txBody>
          <a:bodyPr anchor="b">
            <a:normAutofit/>
          </a:bodyPr>
          <a:lstStyle/>
          <a:p>
            <a:r>
              <a:rPr lang="en-US" sz="3300" dirty="0"/>
              <a:t>Outdoor Recreation Spending</a:t>
            </a:r>
          </a:p>
        </p:txBody>
      </p:sp>
      <p:sp>
        <p:nvSpPr>
          <p:cNvPr id="12" name="Text Placeholder 4">
            <a:extLst>
              <a:ext uri="{FF2B5EF4-FFF2-40B4-BE49-F238E27FC236}">
                <a16:creationId xmlns:a16="http://schemas.microsoft.com/office/drawing/2014/main" id="{8E171AD9-F1F1-AEEC-49A5-B8155494DA5E}"/>
              </a:ext>
            </a:extLst>
          </p:cNvPr>
          <p:cNvSpPr>
            <a:spLocks noGrp="1"/>
          </p:cNvSpPr>
          <p:nvPr>
            <p:ph type="body" sz="half" idx="2"/>
          </p:nvPr>
        </p:nvSpPr>
        <p:spPr>
          <a:xfrm>
            <a:off x="6648917" y="1496821"/>
            <a:ext cx="5074160" cy="315647"/>
          </a:xfrm>
        </p:spPr>
        <p:txBody>
          <a:bodyPr/>
          <a:lstStyle/>
          <a:p>
            <a:endParaRPr lang="en-US"/>
          </a:p>
        </p:txBody>
      </p:sp>
      <p:sp>
        <p:nvSpPr>
          <p:cNvPr id="5" name="Text Placeholder 4">
            <a:extLst>
              <a:ext uri="{FF2B5EF4-FFF2-40B4-BE49-F238E27FC236}">
                <a16:creationId xmlns:a16="http://schemas.microsoft.com/office/drawing/2014/main" id="{7448CFA8-FBE0-8C76-B66A-A376F2A75793}"/>
              </a:ext>
            </a:extLst>
          </p:cNvPr>
          <p:cNvSpPr>
            <a:spLocks noGrp="1"/>
          </p:cNvSpPr>
          <p:nvPr>
            <p:ph type="body" sz="quarter" idx="13"/>
          </p:nvPr>
        </p:nvSpPr>
        <p:spPr>
          <a:xfrm>
            <a:off x="6648450" y="1873760"/>
            <a:ext cx="5075238" cy="3938904"/>
          </a:xfrm>
        </p:spPr>
        <p:txBody>
          <a:bodyPr>
            <a:normAutofit/>
          </a:bodyPr>
          <a:lstStyle/>
          <a:p>
            <a:r>
              <a:rPr lang="en-US" sz="2000" dirty="0"/>
              <a:t>People spend money on outdoor sports, recreation, and exercise equipment in order to participate in outdoor recreation activities</a:t>
            </a:r>
          </a:p>
          <a:p>
            <a:r>
              <a:rPr lang="en-US" sz="2000" dirty="0"/>
              <a:t>Esri Business Analyst models household budgets, market potential, and spending potential based on local demographics and spending patterns </a:t>
            </a:r>
          </a:p>
          <a:p>
            <a:r>
              <a:rPr lang="en-US" sz="2000" dirty="0"/>
              <a:t>Estimate the average expenditures of residents on equipment needed for outdoor recreation (also generates sales tax)</a:t>
            </a:r>
          </a:p>
        </p:txBody>
      </p:sp>
      <p:pic>
        <p:nvPicPr>
          <p:cNvPr id="9" name="Picture Placeholder 8" descr="A person standing on a rock with a backpack and a pole&#10;&#10;Description automatically generated">
            <a:extLst>
              <a:ext uri="{FF2B5EF4-FFF2-40B4-BE49-F238E27FC236}">
                <a16:creationId xmlns:a16="http://schemas.microsoft.com/office/drawing/2014/main" id="{EEA6C46C-4216-74B0-B4BA-678221AD13F0}"/>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9726" t="-229" r="29553" b="1841"/>
          <a:stretch/>
        </p:blipFill>
        <p:spPr>
          <a:xfrm>
            <a:off x="0" y="-1"/>
            <a:ext cx="6096000" cy="6585217"/>
          </a:xfrm>
        </p:spPr>
      </p:pic>
    </p:spTree>
    <p:extLst>
      <p:ext uri="{BB962C8B-B14F-4D97-AF65-F5344CB8AC3E}">
        <p14:creationId xmlns:p14="http://schemas.microsoft.com/office/powerpoint/2010/main" val="35856253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1F9A3C-9125-9564-F415-F94C5059914F}"/>
              </a:ext>
            </a:extLst>
          </p:cNvPr>
          <p:cNvSpPr>
            <a:spLocks noGrp="1"/>
          </p:cNvSpPr>
          <p:nvPr>
            <p:ph type="sldNum" sz="quarter" idx="12"/>
          </p:nvPr>
        </p:nvSpPr>
        <p:spPr/>
        <p:txBody>
          <a:bodyPr/>
          <a:lstStyle/>
          <a:p>
            <a:fld id="{E9796C1C-A834-4009-9401-57793FE58D15}" type="slidenum">
              <a:rPr lang="en-US" sz="1000" smtClean="0"/>
              <a:pPr/>
              <a:t>17</a:t>
            </a:fld>
            <a:endParaRPr lang="en-US" sz="1000"/>
          </a:p>
        </p:txBody>
      </p:sp>
      <p:pic>
        <p:nvPicPr>
          <p:cNvPr id="7" name="Picture Placeholder 6" descr="A group of people in a boat&#10;&#10;Description automatically generated">
            <a:extLst>
              <a:ext uri="{FF2B5EF4-FFF2-40B4-BE49-F238E27FC236}">
                <a16:creationId xmlns:a16="http://schemas.microsoft.com/office/drawing/2014/main" id="{0FDD6F52-1350-6D34-76D1-2AEA67947E1A}"/>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7371" r="7371"/>
          <a:stretch>
            <a:fillRect/>
          </a:stretch>
        </p:blipFill>
        <p:spPr/>
      </p:pic>
      <p:sp>
        <p:nvSpPr>
          <p:cNvPr id="4" name="Title 3">
            <a:extLst>
              <a:ext uri="{FF2B5EF4-FFF2-40B4-BE49-F238E27FC236}">
                <a16:creationId xmlns:a16="http://schemas.microsoft.com/office/drawing/2014/main" id="{8FC7A295-0896-5659-4B48-CDFAEE9CD475}"/>
              </a:ext>
            </a:extLst>
          </p:cNvPr>
          <p:cNvSpPr>
            <a:spLocks noGrp="1"/>
          </p:cNvSpPr>
          <p:nvPr>
            <p:ph type="title"/>
          </p:nvPr>
        </p:nvSpPr>
        <p:spPr/>
        <p:txBody>
          <a:bodyPr/>
          <a:lstStyle/>
          <a:p>
            <a:r>
              <a:rPr lang="en-US" dirty="0"/>
              <a:t>Benefits to Local Businesses </a:t>
            </a:r>
          </a:p>
        </p:txBody>
      </p:sp>
      <p:sp>
        <p:nvSpPr>
          <p:cNvPr id="5" name="Text Placeholder 4">
            <a:extLst>
              <a:ext uri="{FF2B5EF4-FFF2-40B4-BE49-F238E27FC236}">
                <a16:creationId xmlns:a16="http://schemas.microsoft.com/office/drawing/2014/main" id="{4317CD92-7F52-64E6-2793-4F7689579DE1}"/>
              </a:ext>
            </a:extLst>
          </p:cNvPr>
          <p:cNvSpPr>
            <a:spLocks noGrp="1"/>
          </p:cNvSpPr>
          <p:nvPr>
            <p:ph type="body" sz="quarter" idx="14"/>
          </p:nvPr>
        </p:nvSpPr>
        <p:spPr/>
        <p:txBody>
          <a:bodyPr/>
          <a:lstStyle/>
          <a:p>
            <a:r>
              <a:rPr lang="en-US" dirty="0"/>
              <a:t>Outdoor recreation access encourages businesses to locate in nearby areas (either new or by expanding)</a:t>
            </a:r>
          </a:p>
          <a:p>
            <a:r>
              <a:rPr lang="en-US" dirty="0"/>
              <a:t>Nearby trails can also increase job opportunities, such as retail, accommodations, tour guides, equipment manufacturing, wholesale, and more </a:t>
            </a:r>
          </a:p>
          <a:p>
            <a:r>
              <a:rPr lang="en-US" dirty="0"/>
              <a:t>Collect quantitative and qualitative data on economic development benefits to the local business community, through interviews, surveys, and other outreach to business owners and economic development leaders </a:t>
            </a:r>
          </a:p>
        </p:txBody>
      </p:sp>
    </p:spTree>
    <p:extLst>
      <p:ext uri="{BB962C8B-B14F-4D97-AF65-F5344CB8AC3E}">
        <p14:creationId xmlns:p14="http://schemas.microsoft.com/office/powerpoint/2010/main" val="20396726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2D94743-F3CB-030A-7E95-21744E69F715}"/>
              </a:ext>
            </a:extLst>
          </p:cNvPr>
          <p:cNvSpPr>
            <a:spLocks noGrp="1"/>
          </p:cNvSpPr>
          <p:nvPr>
            <p:ph type="body" sz="quarter" idx="10"/>
          </p:nvPr>
        </p:nvSpPr>
        <p:spPr/>
        <p:txBody>
          <a:bodyPr>
            <a:normAutofit lnSpcReduction="10000"/>
          </a:bodyPr>
          <a:lstStyle/>
          <a:p>
            <a:r>
              <a:rPr lang="en-US" dirty="0"/>
              <a:t>Thank You</a:t>
            </a:r>
          </a:p>
        </p:txBody>
      </p:sp>
      <p:sp>
        <p:nvSpPr>
          <p:cNvPr id="3" name="Text Placeholder 2">
            <a:extLst>
              <a:ext uri="{FF2B5EF4-FFF2-40B4-BE49-F238E27FC236}">
                <a16:creationId xmlns:a16="http://schemas.microsoft.com/office/drawing/2014/main" id="{5F009728-F9F4-4B6B-5796-E59E05B00031}"/>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1D91C300-12C8-EE36-5DD4-401DDAF49FA7}"/>
              </a:ext>
            </a:extLst>
          </p:cNvPr>
          <p:cNvSpPr>
            <a:spLocks noGrp="1"/>
          </p:cNvSpPr>
          <p:nvPr>
            <p:ph type="body" sz="quarter" idx="12"/>
          </p:nvPr>
        </p:nvSpPr>
        <p:spPr>
          <a:xfrm>
            <a:off x="390035" y="5509601"/>
            <a:ext cx="2538360" cy="1110029"/>
          </a:xfrm>
        </p:spPr>
        <p:txBody>
          <a:bodyPr/>
          <a:lstStyle/>
          <a:p>
            <a:r>
              <a:rPr lang="en-US" dirty="0"/>
              <a:t>Jennifer Clinton</a:t>
            </a:r>
            <a:br>
              <a:rPr lang="en-US" dirty="0"/>
            </a:br>
            <a:r>
              <a:rPr lang="en-US" dirty="0"/>
              <a:t>Senior Parks and Conservation Economist @ TPL</a:t>
            </a:r>
          </a:p>
          <a:p>
            <a:endParaRPr lang="en-US" dirty="0"/>
          </a:p>
          <a:p>
            <a:r>
              <a:rPr lang="en-US" u="sng" dirty="0">
                <a:solidFill>
                  <a:schemeClr val="accent6"/>
                </a:solidFill>
              </a:rPr>
              <a:t>Jennifer.Clinton@tpl.org </a:t>
            </a:r>
          </a:p>
        </p:txBody>
      </p:sp>
      <p:sp>
        <p:nvSpPr>
          <p:cNvPr id="5" name="Text Placeholder 4">
            <a:extLst>
              <a:ext uri="{FF2B5EF4-FFF2-40B4-BE49-F238E27FC236}">
                <a16:creationId xmlns:a16="http://schemas.microsoft.com/office/drawing/2014/main" id="{D8C8768E-4867-FFAC-9E27-64C1E51A01B8}"/>
              </a:ext>
            </a:extLst>
          </p:cNvPr>
          <p:cNvSpPr>
            <a:spLocks noGrp="1"/>
          </p:cNvSpPr>
          <p:nvPr>
            <p:ph type="body" sz="quarter" idx="13"/>
          </p:nvPr>
        </p:nvSpPr>
        <p:spPr/>
        <p:txBody>
          <a:bodyPr/>
          <a:lstStyle/>
          <a:p>
            <a:r>
              <a:rPr lang="en-US" dirty="0"/>
              <a:t>Since 1972, TPL has protected 4 million acres of public land; created 5,364 parks, trails, schoolyards, and iconic outdoor places; raised $93 billion in public funding for parks and public lands; and connected nearly 9.4 million people to the outdoors. </a:t>
            </a:r>
          </a:p>
          <a:p>
            <a:r>
              <a:rPr lang="en-US" b="1" dirty="0"/>
              <a:t>To learn more, visit </a:t>
            </a:r>
            <a:r>
              <a:rPr lang="en-US" b="1" dirty="0">
                <a:solidFill>
                  <a:srgbClr val="F7931E"/>
                </a:solidFill>
              </a:rPr>
              <a:t>tpl.org</a:t>
            </a:r>
            <a:r>
              <a:rPr lang="en-US" b="1" dirty="0"/>
              <a:t>.</a:t>
            </a:r>
          </a:p>
        </p:txBody>
      </p:sp>
    </p:spTree>
    <p:extLst>
      <p:ext uri="{BB962C8B-B14F-4D97-AF65-F5344CB8AC3E}">
        <p14:creationId xmlns:p14="http://schemas.microsoft.com/office/powerpoint/2010/main" val="41717379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12C361D-309D-0246-55CD-5C63A722FC41}"/>
              </a:ext>
            </a:extLst>
          </p:cNvPr>
          <p:cNvSpPr>
            <a:spLocks noGrp="1"/>
          </p:cNvSpPr>
          <p:nvPr>
            <p:ph type="body" sz="quarter" idx="10"/>
          </p:nvPr>
        </p:nvSpPr>
        <p:spPr>
          <a:xfrm>
            <a:off x="1239564" y="1247352"/>
            <a:ext cx="9617075" cy="996656"/>
          </a:xfrm>
        </p:spPr>
        <p:txBody>
          <a:bodyPr>
            <a:normAutofit/>
          </a:bodyPr>
          <a:lstStyle/>
          <a:p>
            <a:r>
              <a:rPr lang="en-US" sz="3200" b="1" dirty="0"/>
              <a:t>Since 1972, TPL has created thousands of parks and protected millions of acres of public land.​</a:t>
            </a:r>
          </a:p>
        </p:txBody>
      </p:sp>
      <p:pic>
        <p:nvPicPr>
          <p:cNvPr id="3" name="Picture 2" descr="A green and black square&#10;&#10;Description automatically generated">
            <a:extLst>
              <a:ext uri="{FF2B5EF4-FFF2-40B4-BE49-F238E27FC236}">
                <a16:creationId xmlns:a16="http://schemas.microsoft.com/office/drawing/2014/main" id="{9CA28140-5F83-FCCA-03D1-65B51E90099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2504" y="899596"/>
            <a:ext cx="707413" cy="705917"/>
          </a:xfrm>
          <a:prstGeom prst="rect">
            <a:avLst/>
          </a:prstGeom>
        </p:spPr>
      </p:pic>
      <p:pic>
        <p:nvPicPr>
          <p:cNvPr id="4" name="Picture 3" descr="A green and black square&#10;&#10;Description automatically generated">
            <a:extLst>
              <a:ext uri="{FF2B5EF4-FFF2-40B4-BE49-F238E27FC236}">
                <a16:creationId xmlns:a16="http://schemas.microsoft.com/office/drawing/2014/main" id="{2C8097B3-787E-1C46-1332-06C219CD8A0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10541927" y="5142980"/>
            <a:ext cx="707413" cy="705917"/>
          </a:xfrm>
          <a:prstGeom prst="rect">
            <a:avLst/>
          </a:prstGeom>
        </p:spPr>
      </p:pic>
      <p:sp>
        <p:nvSpPr>
          <p:cNvPr id="5" name="TextBox 4">
            <a:extLst>
              <a:ext uri="{FF2B5EF4-FFF2-40B4-BE49-F238E27FC236}">
                <a16:creationId xmlns:a16="http://schemas.microsoft.com/office/drawing/2014/main" id="{21854827-DA5E-7460-41C5-DE7AA9000F58}"/>
              </a:ext>
            </a:extLst>
          </p:cNvPr>
          <p:cNvSpPr txBox="1"/>
          <p:nvPr/>
        </p:nvSpPr>
        <p:spPr>
          <a:xfrm>
            <a:off x="2510611" y="2402349"/>
            <a:ext cx="2631395" cy="16210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334" b="1" i="0" u="none" strike="noStrike" kern="1200" cap="none" spc="0" normalizeH="0" baseline="0" noProof="0" dirty="0">
                <a:ln>
                  <a:noFill/>
                </a:ln>
                <a:solidFill>
                  <a:srgbClr val="39B54A"/>
                </a:solidFill>
                <a:effectLst/>
                <a:uLnTx/>
                <a:uFillTx/>
                <a:latin typeface="Arial"/>
                <a:ea typeface="+mn-ea"/>
                <a:cs typeface="+mn-cs"/>
              </a:rPr>
              <a:t>4M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a:ea typeface="+mn-ea"/>
                <a:cs typeface="+mn-cs"/>
              </a:rPr>
              <a:t>ACRES PROTECTED</a:t>
            </a:r>
          </a:p>
        </p:txBody>
      </p:sp>
      <p:sp>
        <p:nvSpPr>
          <p:cNvPr id="6" name="TextBox 5">
            <a:extLst>
              <a:ext uri="{FF2B5EF4-FFF2-40B4-BE49-F238E27FC236}">
                <a16:creationId xmlns:a16="http://schemas.microsoft.com/office/drawing/2014/main" id="{5B797D49-712D-04F9-2DC3-0C8D9809C3B6}"/>
              </a:ext>
            </a:extLst>
          </p:cNvPr>
          <p:cNvSpPr txBox="1"/>
          <p:nvPr/>
        </p:nvSpPr>
        <p:spPr>
          <a:xfrm>
            <a:off x="5820883" y="2340433"/>
            <a:ext cx="3397112" cy="16210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334" b="1" i="0" u="none" strike="noStrike" kern="1200" cap="none" spc="0" normalizeH="0" baseline="0" noProof="0" dirty="0">
                <a:ln>
                  <a:noFill/>
                </a:ln>
                <a:solidFill>
                  <a:srgbClr val="39B54A"/>
                </a:solidFill>
                <a:effectLst/>
                <a:uLnTx/>
                <a:uFillTx/>
                <a:latin typeface="Arial"/>
                <a:ea typeface="+mn-ea"/>
                <a:cs typeface="+mn-cs"/>
              </a:rPr>
              <a:t>5,364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a:ea typeface="+mn-ea"/>
                <a:cs typeface="+mn-cs"/>
              </a:rPr>
              <a:t>OUTDOOR SPACES CREATED</a:t>
            </a:r>
          </a:p>
        </p:txBody>
      </p:sp>
      <p:sp>
        <p:nvSpPr>
          <p:cNvPr id="7" name="TextBox 6">
            <a:extLst>
              <a:ext uri="{FF2B5EF4-FFF2-40B4-BE49-F238E27FC236}">
                <a16:creationId xmlns:a16="http://schemas.microsoft.com/office/drawing/2014/main" id="{6AB329F2-C393-AA3F-D265-3BE1857A2A32}"/>
              </a:ext>
            </a:extLst>
          </p:cNvPr>
          <p:cNvSpPr txBox="1"/>
          <p:nvPr/>
        </p:nvSpPr>
        <p:spPr>
          <a:xfrm>
            <a:off x="5907819" y="4102195"/>
            <a:ext cx="3397112" cy="18673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334" b="1" i="0" u="none" strike="noStrike" kern="1200" cap="none" spc="0" normalizeH="0" baseline="0" noProof="0" dirty="0">
                <a:ln>
                  <a:noFill/>
                </a:ln>
                <a:solidFill>
                  <a:srgbClr val="39B54A"/>
                </a:solidFill>
                <a:effectLst/>
                <a:uLnTx/>
                <a:uFillTx/>
                <a:latin typeface="Arial"/>
                <a:ea typeface="+mn-ea"/>
                <a:cs typeface="+mn-cs"/>
              </a:rPr>
              <a:t>9.4M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a:ea typeface="+mn-ea"/>
                <a:cs typeface="+mn-cs"/>
              </a:rPr>
              <a:t>PEOPLE CONNECTED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a:ea typeface="+mn-ea"/>
                <a:cs typeface="+mn-cs"/>
              </a:rPr>
              <a:t>TO THE OUTDOORS</a:t>
            </a:r>
          </a:p>
        </p:txBody>
      </p:sp>
      <p:sp>
        <p:nvSpPr>
          <p:cNvPr id="8" name="TextBox 7">
            <a:extLst>
              <a:ext uri="{FF2B5EF4-FFF2-40B4-BE49-F238E27FC236}">
                <a16:creationId xmlns:a16="http://schemas.microsoft.com/office/drawing/2014/main" id="{57754D54-D2A0-091C-AF4D-5547B6A158BB}"/>
              </a:ext>
            </a:extLst>
          </p:cNvPr>
          <p:cNvSpPr txBox="1"/>
          <p:nvPr/>
        </p:nvSpPr>
        <p:spPr>
          <a:xfrm>
            <a:off x="2264884" y="4275233"/>
            <a:ext cx="3397112" cy="16210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334" b="1" i="0" u="none" strike="noStrike" kern="1200" cap="none" spc="0" normalizeH="0" baseline="0" noProof="0" dirty="0">
                <a:ln>
                  <a:noFill/>
                </a:ln>
                <a:solidFill>
                  <a:srgbClr val="39B54A"/>
                </a:solidFill>
                <a:effectLst/>
                <a:uLnTx/>
                <a:uFillTx/>
                <a:latin typeface="Arial"/>
                <a:ea typeface="+mn-ea"/>
                <a:cs typeface="+mn-cs"/>
              </a:rPr>
              <a:t>$94B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a:ea typeface="+mn-ea"/>
                <a:cs typeface="+mn-cs"/>
              </a:rPr>
              <a:t>SECURED IN PUBLIC FUNDING</a:t>
            </a:r>
          </a:p>
        </p:txBody>
      </p:sp>
    </p:spTree>
    <p:extLst>
      <p:ext uri="{BB962C8B-B14F-4D97-AF65-F5344CB8AC3E}">
        <p14:creationId xmlns:p14="http://schemas.microsoft.com/office/powerpoint/2010/main" val="3642954302"/>
      </p:ext>
    </p:extLst>
  </p:cSld>
  <p:clrMapOvr>
    <a:masterClrMapping/>
  </p:clrMapOvr>
  <mc:AlternateContent xmlns:mc="http://schemas.openxmlformats.org/markup-compatibility/2006" xmlns:p14="http://schemas.microsoft.com/office/powerpoint/2010/main">
    <mc:Choice Requires="p14">
      <p:transition spd="slow" p14:dur="2000" advClick="0" advTm="9000">
        <p:fade/>
      </p:transition>
    </mc:Choice>
    <mc:Fallback xmlns="">
      <p:transition spd="slow" advClick="0" advTm="9000">
        <p:fade/>
      </p:transition>
    </mc:Fallback>
  </mc:AlternateContent>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B5DD3-AD5F-4AEB-B891-C90D6E3469C1}"/>
              </a:ext>
            </a:extLst>
          </p:cNvPr>
          <p:cNvSpPr>
            <a:spLocks noGrp="1"/>
          </p:cNvSpPr>
          <p:nvPr>
            <p:ph type="title"/>
          </p:nvPr>
        </p:nvSpPr>
        <p:spPr>
          <a:xfrm>
            <a:off x="815639" y="1480255"/>
            <a:ext cx="5466214" cy="3897490"/>
          </a:xfrm>
        </p:spPr>
        <p:txBody>
          <a:bodyPr>
            <a:normAutofit fontScale="90000"/>
          </a:bodyPr>
          <a:lstStyle/>
          <a:p>
            <a:r>
              <a:rPr lang="en-US" dirty="0">
                <a:solidFill>
                  <a:srgbClr val="39B54A"/>
                </a:solidFill>
              </a:rPr>
              <a:t>Access to the outdoors </a:t>
            </a:r>
            <a:r>
              <a:rPr lang="en-US" dirty="0">
                <a:solidFill>
                  <a:schemeClr val="bg1"/>
                </a:solidFill>
              </a:rPr>
              <a:t>is a</a:t>
            </a:r>
            <a:r>
              <a:rPr lang="en-US" sz="3600" b="0" dirty="0">
                <a:solidFill>
                  <a:schemeClr val="bg1"/>
                </a:solidFill>
              </a:rPr>
              <a:t> </a:t>
            </a:r>
            <a:r>
              <a:rPr lang="en-US" dirty="0">
                <a:solidFill>
                  <a:schemeClr val="bg1"/>
                </a:solidFill>
              </a:rPr>
              <a:t>fundamental human need and </a:t>
            </a:r>
            <a:r>
              <a:rPr lang="en-US" dirty="0">
                <a:solidFill>
                  <a:srgbClr val="39B54A"/>
                </a:solidFill>
              </a:rPr>
              <a:t>essential to our health and well-being. </a:t>
            </a:r>
            <a:br>
              <a:rPr lang="en-US" dirty="0">
                <a:solidFill>
                  <a:srgbClr val="39B54A"/>
                </a:solidFill>
              </a:rPr>
            </a:br>
            <a:br>
              <a:rPr lang="en-US" dirty="0">
                <a:solidFill>
                  <a:srgbClr val="39B54A"/>
                </a:solidFill>
              </a:rPr>
            </a:br>
            <a:r>
              <a:rPr lang="en-US" sz="3200" spc="300" dirty="0">
                <a:solidFill>
                  <a:schemeClr val="bg1"/>
                </a:solidFill>
              </a:rPr>
              <a:t>PEOPLE NEED PARKS.</a:t>
            </a:r>
            <a:endParaRPr lang="en-US" spc="300" dirty="0">
              <a:solidFill>
                <a:schemeClr val="bg1"/>
              </a:solidFill>
            </a:endParaRPr>
          </a:p>
        </p:txBody>
      </p:sp>
      <p:sp>
        <p:nvSpPr>
          <p:cNvPr id="3" name="Slide Number Placeholder 1">
            <a:extLst>
              <a:ext uri="{FF2B5EF4-FFF2-40B4-BE49-F238E27FC236}">
                <a16:creationId xmlns:a16="http://schemas.microsoft.com/office/drawing/2014/main" id="{78BBDC3E-2E5E-471B-B33D-0E4E575925F2}"/>
              </a:ext>
            </a:extLst>
          </p:cNvPr>
          <p:cNvSpPr>
            <a:spLocks noGrp="1"/>
          </p:cNvSpPr>
          <p:nvPr>
            <p:ph type="sldNum" sz="quarter" idx="12"/>
          </p:nvPr>
        </p:nvSpPr>
        <p:spPr>
          <a:xfrm>
            <a:off x="631902" y="6600586"/>
            <a:ext cx="1023092" cy="202824"/>
          </a:xfrm>
          <a:prstGeom prst="rect">
            <a:avLst/>
          </a:prstGeom>
        </p:spPr>
        <p:txBody>
          <a:bodyPr/>
          <a:lstStyle>
            <a:lvl1pPr>
              <a:defRPr b="1">
                <a:solidFill>
                  <a:srgbClr val="CEE4C5"/>
                </a:solidFill>
              </a:defRPr>
            </a:lvl1pPr>
          </a:lstStyle>
          <a:p>
            <a:fld id="{E9796C1C-A834-4009-9401-57793FE58D15}" type="slidenum">
              <a:rPr lang="en-US" sz="1000" smtClean="0"/>
              <a:pPr/>
              <a:t>2</a:t>
            </a:fld>
            <a:endParaRPr lang="en-US" sz="1000"/>
          </a:p>
        </p:txBody>
      </p:sp>
    </p:spTree>
    <p:extLst>
      <p:ext uri="{BB962C8B-B14F-4D97-AF65-F5344CB8AC3E}">
        <p14:creationId xmlns:p14="http://schemas.microsoft.com/office/powerpoint/2010/main" val="14625657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43242AAC-3409-4AFC-A8B0-0A1559085B0C}"/>
              </a:ext>
            </a:extLst>
          </p:cNvPr>
          <p:cNvSpPr>
            <a:spLocks noGrp="1"/>
          </p:cNvSpPr>
          <p:nvPr>
            <p:ph type="sldNum" sz="quarter" idx="16"/>
          </p:nvPr>
        </p:nvSpPr>
        <p:spPr/>
        <p:txBody>
          <a:bodyPr/>
          <a:lstStyle/>
          <a:p>
            <a:fld id="{E9796C1C-A834-4009-9401-57793FE58D15}" type="slidenum">
              <a:rPr lang="en-US" sz="1000" smtClean="0"/>
              <a:pPr/>
              <a:t>20</a:t>
            </a:fld>
            <a:endParaRPr lang="en-US" sz="1000"/>
          </a:p>
        </p:txBody>
      </p:sp>
      <p:sp>
        <p:nvSpPr>
          <p:cNvPr id="12" name="Text Placeholder 11">
            <a:extLst>
              <a:ext uri="{FF2B5EF4-FFF2-40B4-BE49-F238E27FC236}">
                <a16:creationId xmlns:a16="http://schemas.microsoft.com/office/drawing/2014/main" id="{1A265CAB-E230-4F43-BA4B-805A273DD3B0}"/>
              </a:ext>
            </a:extLst>
          </p:cNvPr>
          <p:cNvSpPr>
            <a:spLocks noGrp="1"/>
          </p:cNvSpPr>
          <p:nvPr>
            <p:ph type="body" sz="quarter" idx="20"/>
          </p:nvPr>
        </p:nvSpPr>
        <p:spPr>
          <a:xfrm>
            <a:off x="2242855" y="114241"/>
            <a:ext cx="7539038" cy="460831"/>
          </a:xfrm>
        </p:spPr>
        <p:txBody>
          <a:bodyPr/>
          <a:lstStyle/>
          <a:p>
            <a:r>
              <a:rPr lang="en-US" sz="2800" spc="300" dirty="0"/>
              <a:t>OUR COMMITMENTS</a:t>
            </a:r>
          </a:p>
        </p:txBody>
      </p:sp>
      <p:sp>
        <p:nvSpPr>
          <p:cNvPr id="19" name="TextBox 18">
            <a:extLst>
              <a:ext uri="{FF2B5EF4-FFF2-40B4-BE49-F238E27FC236}">
                <a16:creationId xmlns:a16="http://schemas.microsoft.com/office/drawing/2014/main" id="{17BFCBA8-BAF8-4A96-8FEA-8A9C3C4BAFCD}"/>
              </a:ext>
            </a:extLst>
          </p:cNvPr>
          <p:cNvSpPr txBox="1"/>
          <p:nvPr/>
        </p:nvSpPr>
        <p:spPr>
          <a:xfrm>
            <a:off x="3600502" y="3429000"/>
            <a:ext cx="2222786" cy="1815882"/>
          </a:xfrm>
          <a:prstGeom prst="rect">
            <a:avLst/>
          </a:prstGeom>
          <a:noFill/>
        </p:spPr>
        <p:txBody>
          <a:bodyPr wrap="square" rtlCol="0">
            <a:spAutoFit/>
          </a:bodyPr>
          <a:lstStyle/>
          <a:p>
            <a:pPr algn="ctr"/>
            <a:r>
              <a:rPr lang="en-US" sz="1400" dirty="0">
                <a:solidFill>
                  <a:srgbClr val="362229"/>
                </a:solidFill>
                <a:latin typeface="Arial" panose="020B0604020202020204" pitchFamily="34" charset="0"/>
                <a:cs typeface="Arial" panose="020B0604020202020204" pitchFamily="34" charset="0"/>
              </a:rPr>
              <a:t>We create opportunities for everyone to experience the physical and mental health benefits nature provides, from close-to-home parks to awe inspiring outdoor experiences. </a:t>
            </a:r>
          </a:p>
        </p:txBody>
      </p:sp>
      <p:pic>
        <p:nvPicPr>
          <p:cNvPr id="20" name="Graphic 19">
            <a:extLst>
              <a:ext uri="{FF2B5EF4-FFF2-40B4-BE49-F238E27FC236}">
                <a16:creationId xmlns:a16="http://schemas.microsoft.com/office/drawing/2014/main" id="{BF20C790-55D3-4B26-AAA4-C75FAC40BEE2}"/>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5668" y="1581486"/>
            <a:ext cx="1326782" cy="1707479"/>
          </a:xfrm>
          <a:prstGeom prst="rect">
            <a:avLst/>
          </a:prstGeom>
        </p:spPr>
      </p:pic>
      <p:sp>
        <p:nvSpPr>
          <p:cNvPr id="22" name="TextBox 21">
            <a:extLst>
              <a:ext uri="{FF2B5EF4-FFF2-40B4-BE49-F238E27FC236}">
                <a16:creationId xmlns:a16="http://schemas.microsoft.com/office/drawing/2014/main" id="{964E608A-053C-47F7-8DDA-605ECFF121FE}"/>
              </a:ext>
            </a:extLst>
          </p:cNvPr>
          <p:cNvSpPr txBox="1"/>
          <p:nvPr/>
        </p:nvSpPr>
        <p:spPr>
          <a:xfrm>
            <a:off x="717666" y="3413184"/>
            <a:ext cx="2222786" cy="1815882"/>
          </a:xfrm>
          <a:prstGeom prst="rect">
            <a:avLst/>
          </a:prstGeom>
          <a:noFill/>
        </p:spPr>
        <p:txBody>
          <a:bodyPr wrap="square" rtlCol="0">
            <a:spAutoFit/>
          </a:bodyPr>
          <a:lstStyle/>
          <a:p>
            <a:pPr algn="ctr"/>
            <a:r>
              <a:rPr lang="en-US" sz="1400" dirty="0">
                <a:solidFill>
                  <a:srgbClr val="362229"/>
                </a:solidFill>
                <a:latin typeface="Arial" panose="020B0604020202020204" pitchFamily="34" charset="0"/>
                <a:cs typeface="Arial" panose="020B0604020202020204" pitchFamily="34" charset="0"/>
              </a:rPr>
              <a:t>Everyone needs access to the benefits of nature. Working hand in hand with communities, we are closing the park equity gap by creating parks and protecting land where it's needed most.</a:t>
            </a:r>
          </a:p>
        </p:txBody>
      </p:sp>
      <p:pic>
        <p:nvPicPr>
          <p:cNvPr id="23" name="Graphic 22">
            <a:extLst>
              <a:ext uri="{FF2B5EF4-FFF2-40B4-BE49-F238E27FC236}">
                <a16:creationId xmlns:a16="http://schemas.microsoft.com/office/drawing/2014/main" id="{D13EF7BF-E89D-414F-92C9-0F668D43BBBD}"/>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048505" y="1581486"/>
            <a:ext cx="1326781" cy="1715016"/>
          </a:xfrm>
          <a:prstGeom prst="rect">
            <a:avLst/>
          </a:prstGeom>
        </p:spPr>
      </p:pic>
      <p:sp>
        <p:nvSpPr>
          <p:cNvPr id="24" name="TextBox 23">
            <a:extLst>
              <a:ext uri="{FF2B5EF4-FFF2-40B4-BE49-F238E27FC236}">
                <a16:creationId xmlns:a16="http://schemas.microsoft.com/office/drawing/2014/main" id="{CF9632A1-ED22-46FC-BAF2-9EDA8C76738D}"/>
              </a:ext>
            </a:extLst>
          </p:cNvPr>
          <p:cNvSpPr txBox="1"/>
          <p:nvPr/>
        </p:nvSpPr>
        <p:spPr>
          <a:xfrm>
            <a:off x="6453424" y="3413184"/>
            <a:ext cx="2282613" cy="2031325"/>
          </a:xfrm>
          <a:prstGeom prst="rect">
            <a:avLst/>
          </a:prstGeom>
          <a:noFill/>
        </p:spPr>
        <p:txBody>
          <a:bodyPr wrap="square" rtlCol="0">
            <a:spAutoFit/>
          </a:bodyPr>
          <a:lstStyle/>
          <a:p>
            <a:pPr algn="ctr"/>
            <a:r>
              <a:rPr lang="en-US" sz="1400" dirty="0">
                <a:solidFill>
                  <a:srgbClr val="362229"/>
                </a:solidFill>
                <a:latin typeface="Arial" panose="020B0604020202020204" pitchFamily="34" charset="0"/>
                <a:cs typeface="Arial" panose="020B0604020202020204" pitchFamily="34" charset="0"/>
              </a:rPr>
              <a:t>The parks we create and the lands we protect safeguard people from extreme heat, poor air and water quality, flooding, and sea level rise, making communities more resilient and prepared for change.</a:t>
            </a:r>
          </a:p>
        </p:txBody>
      </p:sp>
      <p:pic>
        <p:nvPicPr>
          <p:cNvPr id="25" name="Graphic 24">
            <a:extLst>
              <a:ext uri="{FF2B5EF4-FFF2-40B4-BE49-F238E27FC236}">
                <a16:creationId xmlns:a16="http://schemas.microsoft.com/office/drawing/2014/main" id="{11FF7A27-FF37-4C24-8BCD-C1E021DE9F0C}"/>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931341" y="1581486"/>
            <a:ext cx="1326780" cy="1715015"/>
          </a:xfrm>
          <a:prstGeom prst="rect">
            <a:avLst/>
          </a:prstGeom>
        </p:spPr>
      </p:pic>
      <p:pic>
        <p:nvPicPr>
          <p:cNvPr id="26" name="Graphic 25">
            <a:extLst>
              <a:ext uri="{FF2B5EF4-FFF2-40B4-BE49-F238E27FC236}">
                <a16:creationId xmlns:a16="http://schemas.microsoft.com/office/drawing/2014/main" id="{71D036B4-60CE-4CC3-B675-55FD434498FD}"/>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9579432" y="1581486"/>
            <a:ext cx="1787377" cy="1718482"/>
          </a:xfrm>
          <a:prstGeom prst="rect">
            <a:avLst/>
          </a:prstGeom>
        </p:spPr>
      </p:pic>
      <p:sp>
        <p:nvSpPr>
          <p:cNvPr id="27" name="TextBox 26">
            <a:extLst>
              <a:ext uri="{FF2B5EF4-FFF2-40B4-BE49-F238E27FC236}">
                <a16:creationId xmlns:a16="http://schemas.microsoft.com/office/drawing/2014/main" id="{E7E4A5ED-8269-410A-BA75-6EC054D3D06D}"/>
              </a:ext>
            </a:extLst>
          </p:cNvPr>
          <p:cNvSpPr txBox="1"/>
          <p:nvPr/>
        </p:nvSpPr>
        <p:spPr>
          <a:xfrm>
            <a:off x="9289084" y="3429000"/>
            <a:ext cx="2368071" cy="1600438"/>
          </a:xfrm>
          <a:prstGeom prst="rect">
            <a:avLst/>
          </a:prstGeom>
          <a:noFill/>
        </p:spPr>
        <p:txBody>
          <a:bodyPr wrap="square" rtlCol="0">
            <a:spAutoFit/>
          </a:bodyPr>
          <a:lstStyle/>
          <a:p>
            <a:pPr algn="ctr"/>
            <a:r>
              <a:rPr lang="en-US" sz="1400" dirty="0">
                <a:solidFill>
                  <a:srgbClr val="362229"/>
                </a:solidFill>
                <a:latin typeface="Arial" panose="020B0604020202020204" pitchFamily="34" charset="0"/>
                <a:cs typeface="Arial" panose="020B0604020202020204" pitchFamily="34" charset="0"/>
              </a:rPr>
              <a:t> We work alongside community members and leaders to create, protect and advance the outdoor places and spaces that are essential to everyone's well-being.</a:t>
            </a:r>
          </a:p>
        </p:txBody>
      </p:sp>
      <p:cxnSp>
        <p:nvCxnSpPr>
          <p:cNvPr id="31" name="Straight Connector 30">
            <a:extLst>
              <a:ext uri="{FF2B5EF4-FFF2-40B4-BE49-F238E27FC236}">
                <a16:creationId xmlns:a16="http://schemas.microsoft.com/office/drawing/2014/main" id="{D7DD1417-B79A-494C-9561-26ACDC903E57}"/>
              </a:ext>
            </a:extLst>
          </p:cNvPr>
          <p:cNvCxnSpPr>
            <a:cxnSpLocks/>
          </p:cNvCxnSpPr>
          <p:nvPr/>
        </p:nvCxnSpPr>
        <p:spPr>
          <a:xfrm>
            <a:off x="654135" y="691755"/>
            <a:ext cx="10883730" cy="0"/>
          </a:xfrm>
          <a:prstGeom prst="line">
            <a:avLst/>
          </a:prstGeom>
          <a:ln w="57150">
            <a:solidFill>
              <a:srgbClr val="CEE4C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77545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43242AAC-3409-4AFC-A8B0-0A1559085B0C}"/>
              </a:ext>
            </a:extLst>
          </p:cNvPr>
          <p:cNvSpPr>
            <a:spLocks noGrp="1"/>
          </p:cNvSpPr>
          <p:nvPr>
            <p:ph type="sldNum" sz="quarter" idx="16"/>
          </p:nvPr>
        </p:nvSpPr>
        <p:spPr/>
        <p:txBody>
          <a:bodyPr/>
          <a:lstStyle/>
          <a:p>
            <a:fld id="{E9796C1C-A834-4009-9401-57793FE58D15}" type="slidenum">
              <a:rPr lang="en-US" sz="1000" smtClean="0"/>
              <a:pPr/>
              <a:t>21</a:t>
            </a:fld>
            <a:endParaRPr lang="en-US" sz="1000"/>
          </a:p>
        </p:txBody>
      </p:sp>
      <p:sp>
        <p:nvSpPr>
          <p:cNvPr id="12" name="Text Placeholder 11">
            <a:extLst>
              <a:ext uri="{FF2B5EF4-FFF2-40B4-BE49-F238E27FC236}">
                <a16:creationId xmlns:a16="http://schemas.microsoft.com/office/drawing/2014/main" id="{1A265CAB-E230-4F43-BA4B-805A273DD3B0}"/>
              </a:ext>
            </a:extLst>
          </p:cNvPr>
          <p:cNvSpPr>
            <a:spLocks noGrp="1"/>
          </p:cNvSpPr>
          <p:nvPr>
            <p:ph type="body" sz="quarter" idx="20"/>
          </p:nvPr>
        </p:nvSpPr>
        <p:spPr>
          <a:xfrm>
            <a:off x="2235360" y="135777"/>
            <a:ext cx="7539038" cy="433849"/>
          </a:xfrm>
        </p:spPr>
        <p:txBody>
          <a:bodyPr/>
          <a:lstStyle/>
          <a:p>
            <a:r>
              <a:rPr lang="en-US" sz="2800" spc="300" dirty="0"/>
              <a:t>OUR INITIATIVES</a:t>
            </a:r>
          </a:p>
        </p:txBody>
      </p:sp>
      <p:sp>
        <p:nvSpPr>
          <p:cNvPr id="19" name="TextBox 18">
            <a:extLst>
              <a:ext uri="{FF2B5EF4-FFF2-40B4-BE49-F238E27FC236}">
                <a16:creationId xmlns:a16="http://schemas.microsoft.com/office/drawing/2014/main" id="{17BFCBA8-BAF8-4A96-8FEA-8A9C3C4BAFCD}"/>
              </a:ext>
            </a:extLst>
          </p:cNvPr>
          <p:cNvSpPr txBox="1"/>
          <p:nvPr/>
        </p:nvSpPr>
        <p:spPr>
          <a:xfrm>
            <a:off x="3448173" y="3399194"/>
            <a:ext cx="2556706" cy="2031325"/>
          </a:xfrm>
          <a:prstGeom prst="rect">
            <a:avLst/>
          </a:prstGeom>
          <a:noFill/>
        </p:spPr>
        <p:txBody>
          <a:bodyPr wrap="square" rtlCol="0">
            <a:spAutoFit/>
          </a:bodyPr>
          <a:lstStyle/>
          <a:p>
            <a:pPr algn="ctr"/>
            <a:r>
              <a:rPr lang="en-US" sz="1400" dirty="0">
                <a:solidFill>
                  <a:srgbClr val="231F20"/>
                </a:solidFill>
                <a:latin typeface="Arial"/>
                <a:cs typeface="Arial"/>
              </a:rPr>
              <a:t>Working with communities, we are creating and protecting trail systems across the country. Urban, suburban, and rural trails connect people to nature, recreation, schools, workplaces, and their broader neighborhood.</a:t>
            </a:r>
            <a:endParaRPr lang="en-US" sz="1400" dirty="0">
              <a:solidFill>
                <a:srgbClr val="362229"/>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964E608A-053C-47F7-8DDA-605ECFF121FE}"/>
              </a:ext>
            </a:extLst>
          </p:cNvPr>
          <p:cNvSpPr txBox="1"/>
          <p:nvPr/>
        </p:nvSpPr>
        <p:spPr>
          <a:xfrm>
            <a:off x="655077" y="3399194"/>
            <a:ext cx="2345202" cy="2031325"/>
          </a:xfrm>
          <a:prstGeom prst="rect">
            <a:avLst/>
          </a:prstGeom>
          <a:noFill/>
        </p:spPr>
        <p:txBody>
          <a:bodyPr wrap="square" rtlCol="0">
            <a:spAutoFit/>
          </a:bodyPr>
          <a:lstStyle/>
          <a:p>
            <a:pPr algn="ctr"/>
            <a:r>
              <a:rPr lang="en-US" sz="1400" dirty="0">
                <a:solidFill>
                  <a:srgbClr val="362229"/>
                </a:solidFill>
                <a:latin typeface="Arial" panose="020B0604020202020204" pitchFamily="34" charset="0"/>
                <a:cs typeface="Arial" panose="020B0604020202020204" pitchFamily="34" charset="0"/>
              </a:rPr>
              <a:t>We work with landowners, partner groups and public agencies to acquire, create access to, and secure public ownership and stewardship of the lands and waters that make our communities great places to live, work, and play.</a:t>
            </a:r>
          </a:p>
        </p:txBody>
      </p:sp>
      <p:sp>
        <p:nvSpPr>
          <p:cNvPr id="24" name="TextBox 23">
            <a:extLst>
              <a:ext uri="{FF2B5EF4-FFF2-40B4-BE49-F238E27FC236}">
                <a16:creationId xmlns:a16="http://schemas.microsoft.com/office/drawing/2014/main" id="{CF9632A1-ED22-46FC-BAF2-9EDA8C76738D}"/>
              </a:ext>
            </a:extLst>
          </p:cNvPr>
          <p:cNvSpPr txBox="1"/>
          <p:nvPr/>
        </p:nvSpPr>
        <p:spPr>
          <a:xfrm>
            <a:off x="6388549" y="3399194"/>
            <a:ext cx="2408256" cy="1815882"/>
          </a:xfrm>
          <a:prstGeom prst="rect">
            <a:avLst/>
          </a:prstGeom>
          <a:noFill/>
        </p:spPr>
        <p:txBody>
          <a:bodyPr wrap="square" rtlCol="0">
            <a:spAutoFit/>
          </a:bodyPr>
          <a:lstStyle/>
          <a:p>
            <a:pPr algn="ctr"/>
            <a:r>
              <a:rPr lang="en-US" sz="1400" dirty="0">
                <a:solidFill>
                  <a:srgbClr val="362229"/>
                </a:solidFill>
                <a:latin typeface="Arial" panose="020B0604020202020204" pitchFamily="34" charset="0"/>
                <a:cs typeface="Arial" panose="020B0604020202020204" pitchFamily="34" charset="0"/>
              </a:rPr>
              <a:t>Working alongside youth and community members, equitable development entities and builders, we create parks that reflect and serve local communities and connect people to nature and to each other.</a:t>
            </a:r>
          </a:p>
        </p:txBody>
      </p:sp>
      <p:sp>
        <p:nvSpPr>
          <p:cNvPr id="27" name="TextBox 26">
            <a:extLst>
              <a:ext uri="{FF2B5EF4-FFF2-40B4-BE49-F238E27FC236}">
                <a16:creationId xmlns:a16="http://schemas.microsoft.com/office/drawing/2014/main" id="{E7E4A5ED-8269-410A-BA75-6EC054D3D06D}"/>
              </a:ext>
            </a:extLst>
          </p:cNvPr>
          <p:cNvSpPr txBox="1"/>
          <p:nvPr/>
        </p:nvSpPr>
        <p:spPr>
          <a:xfrm>
            <a:off x="9229818" y="3399194"/>
            <a:ext cx="2486604" cy="2031325"/>
          </a:xfrm>
          <a:prstGeom prst="rect">
            <a:avLst/>
          </a:prstGeom>
          <a:noFill/>
        </p:spPr>
        <p:txBody>
          <a:bodyPr wrap="square" rtlCol="0">
            <a:spAutoFit/>
          </a:bodyPr>
          <a:lstStyle/>
          <a:p>
            <a:pPr algn="ctr"/>
            <a:r>
              <a:rPr lang="en-US" sz="1400" dirty="0">
                <a:solidFill>
                  <a:srgbClr val="362229"/>
                </a:solidFill>
                <a:latin typeface="Arial" panose="020B0604020202020204" pitchFamily="34" charset="0"/>
                <a:cs typeface="Arial" panose="020B0604020202020204" pitchFamily="34" charset="0"/>
              </a:rPr>
              <a:t>We work in partnership with students, parents, and communities to redesign and create schoolyards that are open to the public, serving as a hub for community empowerment, improved health and education, and climate resiliency.</a:t>
            </a:r>
          </a:p>
        </p:txBody>
      </p:sp>
      <p:cxnSp>
        <p:nvCxnSpPr>
          <p:cNvPr id="31" name="Straight Connector 30">
            <a:extLst>
              <a:ext uri="{FF2B5EF4-FFF2-40B4-BE49-F238E27FC236}">
                <a16:creationId xmlns:a16="http://schemas.microsoft.com/office/drawing/2014/main" id="{D7DD1417-B79A-494C-9561-26ACDC903E57}"/>
              </a:ext>
            </a:extLst>
          </p:cNvPr>
          <p:cNvCxnSpPr>
            <a:cxnSpLocks/>
          </p:cNvCxnSpPr>
          <p:nvPr/>
        </p:nvCxnSpPr>
        <p:spPr>
          <a:xfrm>
            <a:off x="654135" y="700746"/>
            <a:ext cx="10883730" cy="0"/>
          </a:xfrm>
          <a:prstGeom prst="line">
            <a:avLst/>
          </a:prstGeom>
          <a:ln w="57150">
            <a:solidFill>
              <a:srgbClr val="CEE4C5"/>
            </a:solidFill>
          </a:ln>
        </p:spPr>
        <p:style>
          <a:lnRef idx="1">
            <a:schemeClr val="accent1"/>
          </a:lnRef>
          <a:fillRef idx="0">
            <a:schemeClr val="accent1"/>
          </a:fillRef>
          <a:effectRef idx="0">
            <a:schemeClr val="accent1"/>
          </a:effectRef>
          <a:fontRef idx="minor">
            <a:schemeClr val="tx1"/>
          </a:fontRef>
        </p:style>
      </p:cxnSp>
      <p:pic>
        <p:nvPicPr>
          <p:cNvPr id="13" name="Graphic 12">
            <a:extLst>
              <a:ext uri="{FF2B5EF4-FFF2-40B4-BE49-F238E27FC236}">
                <a16:creationId xmlns:a16="http://schemas.microsoft.com/office/drawing/2014/main" id="{DDC0FF1E-66E4-4D63-B505-1E5F03D91051}"/>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258522" y="1655471"/>
            <a:ext cx="1138312" cy="1539063"/>
          </a:xfrm>
          <a:prstGeom prst="rect">
            <a:avLst/>
          </a:prstGeom>
        </p:spPr>
      </p:pic>
      <p:pic>
        <p:nvPicPr>
          <p:cNvPr id="14" name="Graphic 13">
            <a:extLst>
              <a:ext uri="{FF2B5EF4-FFF2-40B4-BE49-F238E27FC236}">
                <a16:creationId xmlns:a16="http://schemas.microsoft.com/office/drawing/2014/main" id="{716787A4-F2F2-48C1-B4F6-3D318FA7932B}"/>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023521" y="1608571"/>
            <a:ext cx="1138312" cy="1585962"/>
          </a:xfrm>
          <a:prstGeom prst="rect">
            <a:avLst/>
          </a:prstGeom>
        </p:spPr>
      </p:pic>
      <p:pic>
        <p:nvPicPr>
          <p:cNvPr id="15" name="Graphic 14">
            <a:extLst>
              <a:ext uri="{FF2B5EF4-FFF2-40B4-BE49-F238E27FC236}">
                <a16:creationId xmlns:a16="http://schemas.microsoft.com/office/drawing/2014/main" id="{3AD415DE-7696-43AD-98B1-A52300B92FAB}"/>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289084" y="1842566"/>
            <a:ext cx="2368071" cy="1351967"/>
          </a:xfrm>
          <a:prstGeom prst="rect">
            <a:avLst/>
          </a:prstGeom>
        </p:spPr>
      </p:pic>
      <p:pic>
        <p:nvPicPr>
          <p:cNvPr id="16" name="Graphic 15">
            <a:extLst>
              <a:ext uri="{FF2B5EF4-FFF2-40B4-BE49-F238E27FC236}">
                <a16:creationId xmlns:a16="http://schemas.microsoft.com/office/drawing/2014/main" id="{BAD80155-62F1-4E9B-92CB-E55A5F6DEFDB}"/>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946872" y="1808750"/>
            <a:ext cx="1530045" cy="1385783"/>
          </a:xfrm>
          <a:prstGeom prst="rect">
            <a:avLst/>
          </a:prstGeom>
        </p:spPr>
      </p:pic>
    </p:spTree>
    <p:extLst>
      <p:ext uri="{BB962C8B-B14F-4D97-AF65-F5344CB8AC3E}">
        <p14:creationId xmlns:p14="http://schemas.microsoft.com/office/powerpoint/2010/main" val="2291932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1">
            <a:extLst>
              <a:ext uri="{FF2B5EF4-FFF2-40B4-BE49-F238E27FC236}">
                <a16:creationId xmlns:a16="http://schemas.microsoft.com/office/drawing/2014/main" id="{C43A2E20-D675-4029-A322-0DB36B399CD0}"/>
              </a:ext>
            </a:extLst>
          </p:cNvPr>
          <p:cNvSpPr txBox="1">
            <a:spLocks/>
          </p:cNvSpPr>
          <p:nvPr/>
        </p:nvSpPr>
        <p:spPr>
          <a:xfrm>
            <a:off x="834651" y="553930"/>
            <a:ext cx="10994274" cy="1285923"/>
          </a:xfrm>
          <a:prstGeom prst="rect">
            <a:avLst/>
          </a:prstGeom>
        </p:spPr>
        <p:txBody>
          <a:bodyPr lIns="91440" tIns="182880" bIns="18288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62229"/>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62229"/>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62229"/>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62229"/>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62229"/>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600"/>
              </a:lnSpc>
              <a:buNone/>
            </a:pPr>
            <a:r>
              <a:rPr lang="en-US" sz="3600" dirty="0">
                <a:solidFill>
                  <a:srgbClr val="F5FAF1"/>
                </a:solidFill>
              </a:rPr>
              <a:t>Communities that place a high value on </a:t>
            </a:r>
          </a:p>
          <a:p>
            <a:pPr marL="0" indent="0">
              <a:lnSpc>
                <a:spcPts val="3600"/>
              </a:lnSpc>
              <a:buNone/>
            </a:pPr>
            <a:r>
              <a:rPr lang="en-US" sz="4400" b="1" spc="300" dirty="0">
                <a:solidFill>
                  <a:srgbClr val="39B54A"/>
                </a:solidFill>
              </a:rPr>
              <a:t>OUTDOOR ACCESS FOR ALL ARE</a:t>
            </a:r>
          </a:p>
        </p:txBody>
      </p:sp>
      <p:sp>
        <p:nvSpPr>
          <p:cNvPr id="7" name="TextBox 6">
            <a:extLst>
              <a:ext uri="{FF2B5EF4-FFF2-40B4-BE49-F238E27FC236}">
                <a16:creationId xmlns:a16="http://schemas.microsoft.com/office/drawing/2014/main" id="{828681B2-62D1-4DC7-85AE-ACECDCAAC5A4}"/>
              </a:ext>
            </a:extLst>
          </p:cNvPr>
          <p:cNvSpPr txBox="1"/>
          <p:nvPr/>
        </p:nvSpPr>
        <p:spPr>
          <a:xfrm>
            <a:off x="1446096" y="6064798"/>
            <a:ext cx="2059258" cy="461665"/>
          </a:xfrm>
          <a:prstGeom prst="rect">
            <a:avLst/>
          </a:prstGeom>
          <a:noFill/>
        </p:spPr>
        <p:txBody>
          <a:bodyPr wrap="square">
            <a:spAutoFit/>
          </a:bodyPr>
          <a:lstStyle/>
          <a:p>
            <a:pPr algn="ctr"/>
            <a:r>
              <a:rPr lang="en-US" sz="2400" b="1" dirty="0">
                <a:solidFill>
                  <a:srgbClr val="F5FAF1"/>
                </a:solidFill>
                <a:latin typeface="Arial" panose="020B0604020202020204" pitchFamily="34" charset="0"/>
                <a:cs typeface="Arial" panose="020B0604020202020204" pitchFamily="34" charset="0"/>
              </a:rPr>
              <a:t>HEALTHIER</a:t>
            </a:r>
            <a:endParaRPr lang="en-US" sz="2400" dirty="0">
              <a:solidFill>
                <a:srgbClr val="F5FAF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2073C625-D0A5-43A8-B4AF-3D10D2865A42}"/>
              </a:ext>
            </a:extLst>
          </p:cNvPr>
          <p:cNvSpPr txBox="1"/>
          <p:nvPr/>
        </p:nvSpPr>
        <p:spPr>
          <a:xfrm>
            <a:off x="4943925" y="6064798"/>
            <a:ext cx="2775725" cy="461665"/>
          </a:xfrm>
          <a:prstGeom prst="rect">
            <a:avLst/>
          </a:prstGeom>
          <a:noFill/>
        </p:spPr>
        <p:txBody>
          <a:bodyPr wrap="square">
            <a:spAutoFit/>
          </a:bodyPr>
          <a:lstStyle/>
          <a:p>
            <a:pPr algn="ctr"/>
            <a:r>
              <a:rPr lang="en-US" sz="2400" b="1" dirty="0">
                <a:solidFill>
                  <a:srgbClr val="F5FAF1"/>
                </a:solidFill>
                <a:latin typeface="Arial" panose="020B0604020202020204" pitchFamily="34" charset="0"/>
                <a:cs typeface="Arial" panose="020B0604020202020204" pitchFamily="34" charset="0"/>
              </a:rPr>
              <a:t>MORE RESILIENT</a:t>
            </a:r>
            <a:endParaRPr lang="en-US" sz="2400" dirty="0">
              <a:solidFill>
                <a:srgbClr val="F5FAF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B30FAC40-C04B-48EA-BD76-8D63DD1CBA76}"/>
              </a:ext>
            </a:extLst>
          </p:cNvPr>
          <p:cNvSpPr txBox="1"/>
          <p:nvPr/>
        </p:nvSpPr>
        <p:spPr>
          <a:xfrm>
            <a:off x="8622108" y="6064798"/>
            <a:ext cx="3008972" cy="461665"/>
          </a:xfrm>
          <a:prstGeom prst="rect">
            <a:avLst/>
          </a:prstGeom>
          <a:noFill/>
        </p:spPr>
        <p:txBody>
          <a:bodyPr wrap="square">
            <a:spAutoFit/>
          </a:bodyPr>
          <a:lstStyle/>
          <a:p>
            <a:pPr algn="ctr"/>
            <a:r>
              <a:rPr lang="en-US" sz="2400" b="1" dirty="0">
                <a:solidFill>
                  <a:srgbClr val="F5FAF1"/>
                </a:solidFill>
                <a:latin typeface="Arial" panose="020B0604020202020204" pitchFamily="34" charset="0"/>
                <a:cs typeface="Arial" panose="020B0604020202020204" pitchFamily="34" charset="0"/>
              </a:rPr>
              <a:t>MORE EQUITABLE</a:t>
            </a:r>
            <a:endParaRPr lang="en-US" sz="2400" dirty="0">
              <a:solidFill>
                <a:srgbClr val="F5FAF1"/>
              </a:solidFill>
              <a:latin typeface="Arial" panose="020B0604020202020204" pitchFamily="34" charset="0"/>
              <a:cs typeface="Arial" panose="020B0604020202020204" pitchFamily="34" charset="0"/>
            </a:endParaRPr>
          </a:p>
        </p:txBody>
      </p:sp>
      <p:sp>
        <p:nvSpPr>
          <p:cNvPr id="13" name="Slide Number Placeholder 1">
            <a:extLst>
              <a:ext uri="{FF2B5EF4-FFF2-40B4-BE49-F238E27FC236}">
                <a16:creationId xmlns:a16="http://schemas.microsoft.com/office/drawing/2014/main" id="{A910CF02-A69A-46C7-88CA-E8617ABA9CF8}"/>
              </a:ext>
            </a:extLst>
          </p:cNvPr>
          <p:cNvSpPr>
            <a:spLocks noGrp="1"/>
          </p:cNvSpPr>
          <p:nvPr>
            <p:ph type="sldNum" sz="quarter" idx="12"/>
          </p:nvPr>
        </p:nvSpPr>
        <p:spPr>
          <a:xfrm>
            <a:off x="631902" y="6600586"/>
            <a:ext cx="1023092" cy="202824"/>
          </a:xfrm>
          <a:prstGeom prst="rect">
            <a:avLst/>
          </a:prstGeom>
        </p:spPr>
        <p:txBody>
          <a:bodyPr/>
          <a:lstStyle>
            <a:lvl1pPr>
              <a:defRPr b="1">
                <a:solidFill>
                  <a:srgbClr val="CEE4C5"/>
                </a:solidFill>
              </a:defRPr>
            </a:lvl1pPr>
          </a:lstStyle>
          <a:p>
            <a:fld id="{E9796C1C-A834-4009-9401-57793FE58D15}" type="slidenum">
              <a:rPr lang="en-US" sz="1000" smtClean="0"/>
              <a:pPr/>
              <a:t>3</a:t>
            </a:fld>
            <a:endParaRPr lang="en-US" sz="1000"/>
          </a:p>
        </p:txBody>
      </p:sp>
      <p:pic>
        <p:nvPicPr>
          <p:cNvPr id="23" name="Picture 22" descr="A group of people riding bikes&#10;&#10;Description automatically generated with low confidence">
            <a:extLst>
              <a:ext uri="{FF2B5EF4-FFF2-40B4-BE49-F238E27FC236}">
                <a16:creationId xmlns:a16="http://schemas.microsoft.com/office/drawing/2014/main" id="{B93E4069-AD72-4F06-ABBF-660AB79DAEF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51572" y="2116880"/>
            <a:ext cx="3427140" cy="3774968"/>
          </a:xfrm>
          <a:prstGeom prst="rect">
            <a:avLst/>
          </a:prstGeom>
        </p:spPr>
      </p:pic>
      <p:pic>
        <p:nvPicPr>
          <p:cNvPr id="27" name="Picture 26" descr="A collage of a person&#10;&#10;Description automatically generated with low confidence">
            <a:extLst>
              <a:ext uri="{FF2B5EF4-FFF2-40B4-BE49-F238E27FC236}">
                <a16:creationId xmlns:a16="http://schemas.microsoft.com/office/drawing/2014/main" id="{6CF6202B-16C1-4066-B769-17B6F571847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00957" y="2116880"/>
            <a:ext cx="2997465" cy="3774968"/>
          </a:xfrm>
          <a:prstGeom prst="rect">
            <a:avLst/>
          </a:prstGeom>
        </p:spPr>
      </p:pic>
      <p:pic>
        <p:nvPicPr>
          <p:cNvPr id="29" name="Picture 28" descr="A group of people posing for a photo&#10;&#10;Description automatically generated with medium confidence">
            <a:extLst>
              <a:ext uri="{FF2B5EF4-FFF2-40B4-BE49-F238E27FC236}">
                <a16:creationId xmlns:a16="http://schemas.microsoft.com/office/drawing/2014/main" id="{BB210BE1-675D-4828-A2BC-C366AE2426A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404446" y="2100077"/>
            <a:ext cx="3226634" cy="3862107"/>
          </a:xfrm>
          <a:prstGeom prst="rect">
            <a:avLst/>
          </a:prstGeom>
        </p:spPr>
      </p:pic>
    </p:spTree>
    <p:extLst>
      <p:ext uri="{BB962C8B-B14F-4D97-AF65-F5344CB8AC3E}">
        <p14:creationId xmlns:p14="http://schemas.microsoft.com/office/powerpoint/2010/main" val="8210306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5520D1B-7B0D-C77E-09AC-FCE25911CE5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796C1C-A834-4009-9401-57793FE58D15}" type="slidenum">
              <a:rPr kumimoji="0" lang="en-US" sz="1000" b="1" i="0" u="none" strike="noStrike" kern="1200" cap="none" spc="0" normalizeH="0" baseline="0" noProof="0" smtClean="0">
                <a:ln>
                  <a:noFill/>
                </a:ln>
                <a:solidFill>
                  <a:srgbClr val="CEE4C5"/>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1000" b="1" i="0" u="none" strike="noStrike" kern="1200" cap="none" spc="0" normalizeH="0" baseline="0" noProof="0">
              <a:ln>
                <a:noFill/>
              </a:ln>
              <a:solidFill>
                <a:srgbClr val="CEE4C5"/>
              </a:solidFill>
              <a:effectLst/>
              <a:uLnTx/>
              <a:uFillTx/>
              <a:latin typeface="Calibri" panose="020F0502020204030204"/>
              <a:ea typeface="+mn-ea"/>
              <a:cs typeface="+mn-cs"/>
            </a:endParaRPr>
          </a:p>
        </p:txBody>
      </p:sp>
      <p:sp>
        <p:nvSpPr>
          <p:cNvPr id="3" name="Text Placeholder 4">
            <a:extLst>
              <a:ext uri="{FF2B5EF4-FFF2-40B4-BE49-F238E27FC236}">
                <a16:creationId xmlns:a16="http://schemas.microsoft.com/office/drawing/2014/main" id="{4131DE31-4E91-242E-0E4D-F50A9AFB91AB}"/>
              </a:ext>
            </a:extLst>
          </p:cNvPr>
          <p:cNvSpPr txBox="1">
            <a:spLocks/>
          </p:cNvSpPr>
          <p:nvPr/>
        </p:nvSpPr>
        <p:spPr>
          <a:xfrm>
            <a:off x="481857" y="935869"/>
            <a:ext cx="3138488" cy="4873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62229"/>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62229"/>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62229"/>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62229"/>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62229"/>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6837"/>
                </a:solidFill>
                <a:effectLst/>
                <a:uLnTx/>
                <a:uFillTx/>
                <a:latin typeface="Arial" panose="020B0604020202020204" pitchFamily="34" charset="0"/>
                <a:ea typeface="+mn-ea"/>
                <a:cs typeface="Arial" panose="020B0604020202020204" pitchFamily="34" charset="0"/>
              </a:rPr>
              <a:t>WHAT we do</a:t>
            </a:r>
          </a:p>
        </p:txBody>
      </p:sp>
      <p:sp>
        <p:nvSpPr>
          <p:cNvPr id="5" name="Text Placeholder 8">
            <a:extLst>
              <a:ext uri="{FF2B5EF4-FFF2-40B4-BE49-F238E27FC236}">
                <a16:creationId xmlns:a16="http://schemas.microsoft.com/office/drawing/2014/main" id="{B4F5072C-42B7-51D1-9504-295426BB05F8}"/>
              </a:ext>
            </a:extLst>
          </p:cNvPr>
          <p:cNvSpPr txBox="1">
            <a:spLocks/>
          </p:cNvSpPr>
          <p:nvPr/>
        </p:nvSpPr>
        <p:spPr>
          <a:xfrm>
            <a:off x="481735" y="1340650"/>
            <a:ext cx="3138610" cy="505765"/>
          </a:xfrm>
          <a:prstGeom prst="rect">
            <a:avLst/>
          </a:prstGeom>
          <a:solidFill>
            <a:srgbClr val="006837"/>
          </a:solidFill>
        </p:spPr>
        <p:txBody>
          <a:bodyPr vert="horz" lIns="91440" tIns="9144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2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62229"/>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62229"/>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62229"/>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62229"/>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OUR INTITIATIVES</a:t>
            </a:r>
          </a:p>
        </p:txBody>
      </p:sp>
      <p:sp>
        <p:nvSpPr>
          <p:cNvPr id="6" name="Text Placeholder 4">
            <a:extLst>
              <a:ext uri="{FF2B5EF4-FFF2-40B4-BE49-F238E27FC236}">
                <a16:creationId xmlns:a16="http://schemas.microsoft.com/office/drawing/2014/main" id="{7C7EDADF-C002-70AE-83AF-35BB8E749AAD}"/>
              </a:ext>
            </a:extLst>
          </p:cNvPr>
          <p:cNvSpPr txBox="1">
            <a:spLocks/>
          </p:cNvSpPr>
          <p:nvPr/>
        </p:nvSpPr>
        <p:spPr>
          <a:xfrm>
            <a:off x="4354308" y="797296"/>
            <a:ext cx="3138610" cy="48670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00683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62229"/>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62229"/>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62229"/>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62229"/>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F7931E"/>
                </a:solidFill>
                <a:effectLst/>
                <a:uLnTx/>
                <a:uFillTx/>
                <a:latin typeface="Arial" panose="020B0604020202020204" pitchFamily="34" charset="0"/>
                <a:ea typeface="+mn-ea"/>
                <a:cs typeface="Arial" panose="020B0604020202020204" pitchFamily="34" charset="0"/>
              </a:rPr>
              <a:t>WHY we do it</a:t>
            </a:r>
          </a:p>
        </p:txBody>
      </p:sp>
      <p:sp>
        <p:nvSpPr>
          <p:cNvPr id="7" name="Text Placeholder 8">
            <a:extLst>
              <a:ext uri="{FF2B5EF4-FFF2-40B4-BE49-F238E27FC236}">
                <a16:creationId xmlns:a16="http://schemas.microsoft.com/office/drawing/2014/main" id="{CE864173-C959-665F-246F-03B0F1D8675C}"/>
              </a:ext>
            </a:extLst>
          </p:cNvPr>
          <p:cNvSpPr txBox="1">
            <a:spLocks/>
          </p:cNvSpPr>
          <p:nvPr/>
        </p:nvSpPr>
        <p:spPr>
          <a:xfrm>
            <a:off x="3908038" y="1340650"/>
            <a:ext cx="4031151" cy="490261"/>
          </a:xfrm>
          <a:prstGeom prst="rect">
            <a:avLst/>
          </a:prstGeom>
          <a:solidFill>
            <a:srgbClr val="F7931E"/>
          </a:solidFill>
        </p:spPr>
        <p:txBody>
          <a:bodyPr vert="horz" lIns="91440" tIns="9144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2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62229"/>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62229"/>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62229"/>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62229"/>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OUR COMMITMENTS</a:t>
            </a:r>
          </a:p>
        </p:txBody>
      </p:sp>
      <p:pic>
        <p:nvPicPr>
          <p:cNvPr id="8" name="Graphic 7">
            <a:extLst>
              <a:ext uri="{FF2B5EF4-FFF2-40B4-BE49-F238E27FC236}">
                <a16:creationId xmlns:a16="http://schemas.microsoft.com/office/drawing/2014/main" id="{60377702-E3C8-63F7-F43C-926641BE3AF0}"/>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91753" y="2071573"/>
            <a:ext cx="842675" cy="1139344"/>
          </a:xfrm>
          <a:prstGeom prst="rect">
            <a:avLst/>
          </a:prstGeom>
        </p:spPr>
      </p:pic>
      <p:pic>
        <p:nvPicPr>
          <p:cNvPr id="9" name="Graphic 8">
            <a:extLst>
              <a:ext uri="{FF2B5EF4-FFF2-40B4-BE49-F238E27FC236}">
                <a16:creationId xmlns:a16="http://schemas.microsoft.com/office/drawing/2014/main" id="{05B6AD9A-ADC6-1AE0-4338-18425EC28924}"/>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338603" y="2189522"/>
            <a:ext cx="1132668" cy="1025873"/>
          </a:xfrm>
          <a:prstGeom prst="rect">
            <a:avLst/>
          </a:prstGeom>
        </p:spPr>
      </p:pic>
      <p:pic>
        <p:nvPicPr>
          <p:cNvPr id="10" name="Graphic 9">
            <a:extLst>
              <a:ext uri="{FF2B5EF4-FFF2-40B4-BE49-F238E27FC236}">
                <a16:creationId xmlns:a16="http://schemas.microsoft.com/office/drawing/2014/main" id="{AFB520A5-0164-F6E3-ED1E-8ECF9D45FEA3}"/>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628596" y="3755109"/>
            <a:ext cx="842675" cy="1174063"/>
          </a:xfrm>
          <a:prstGeom prst="rect">
            <a:avLst/>
          </a:prstGeom>
        </p:spPr>
      </p:pic>
      <p:pic>
        <p:nvPicPr>
          <p:cNvPr id="11" name="Graphic 10">
            <a:extLst>
              <a:ext uri="{FF2B5EF4-FFF2-40B4-BE49-F238E27FC236}">
                <a16:creationId xmlns:a16="http://schemas.microsoft.com/office/drawing/2014/main" id="{10E51D9D-8219-FD29-378E-C7073B9BE15F}"/>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23651" y="3928331"/>
            <a:ext cx="1753048" cy="1000841"/>
          </a:xfrm>
          <a:prstGeom prst="rect">
            <a:avLst/>
          </a:prstGeom>
        </p:spPr>
      </p:pic>
      <p:sp>
        <p:nvSpPr>
          <p:cNvPr id="12" name="Text Placeholder 4">
            <a:extLst>
              <a:ext uri="{FF2B5EF4-FFF2-40B4-BE49-F238E27FC236}">
                <a16:creationId xmlns:a16="http://schemas.microsoft.com/office/drawing/2014/main" id="{555A1788-9579-19C1-4295-F6CF792ADB9B}"/>
              </a:ext>
            </a:extLst>
          </p:cNvPr>
          <p:cNvSpPr txBox="1">
            <a:spLocks/>
          </p:cNvSpPr>
          <p:nvPr/>
        </p:nvSpPr>
        <p:spPr>
          <a:xfrm>
            <a:off x="8226868" y="937992"/>
            <a:ext cx="3138610" cy="4867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00683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62229"/>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62229"/>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62229"/>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62229"/>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5DD8D8"/>
                </a:solidFill>
                <a:effectLst/>
                <a:uLnTx/>
                <a:uFillTx/>
                <a:latin typeface="Arial" panose="020B0604020202020204" pitchFamily="34" charset="0"/>
                <a:ea typeface="+mn-ea"/>
                <a:cs typeface="Arial" panose="020B0604020202020204" pitchFamily="34" charset="0"/>
              </a:rPr>
              <a:t>HOW we do it</a:t>
            </a:r>
          </a:p>
        </p:txBody>
      </p:sp>
      <p:sp>
        <p:nvSpPr>
          <p:cNvPr id="13" name="Text Placeholder 8">
            <a:extLst>
              <a:ext uri="{FF2B5EF4-FFF2-40B4-BE49-F238E27FC236}">
                <a16:creationId xmlns:a16="http://schemas.microsoft.com/office/drawing/2014/main" id="{EDADBA55-15C7-5E58-E0C0-7A88C958E4C7}"/>
              </a:ext>
            </a:extLst>
          </p:cNvPr>
          <p:cNvSpPr txBox="1">
            <a:spLocks/>
          </p:cNvSpPr>
          <p:nvPr/>
        </p:nvSpPr>
        <p:spPr>
          <a:xfrm>
            <a:off x="8226867" y="1340650"/>
            <a:ext cx="3138611" cy="490261"/>
          </a:xfrm>
          <a:prstGeom prst="rect">
            <a:avLst/>
          </a:prstGeom>
          <a:solidFill>
            <a:srgbClr val="5DD8D8"/>
          </a:solidFill>
        </p:spPr>
        <p:txBody>
          <a:bodyPr vert="horz" lIns="91440" tIns="9144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200" b="1"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62229"/>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62229"/>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62229"/>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62229"/>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OUR TOOLKIT</a:t>
            </a:r>
          </a:p>
        </p:txBody>
      </p:sp>
      <p:pic>
        <p:nvPicPr>
          <p:cNvPr id="14" name="Picture 13">
            <a:extLst>
              <a:ext uri="{FF2B5EF4-FFF2-40B4-BE49-F238E27FC236}">
                <a16:creationId xmlns:a16="http://schemas.microsoft.com/office/drawing/2014/main" id="{5C224914-DDFD-DC15-1BA6-88AEE3EEAE66}"/>
              </a:ext>
            </a:extLst>
          </p:cNvPr>
          <p:cNvPicPr>
            <a:picLocks noChangeAspect="1"/>
          </p:cNvPicPr>
          <p:nvPr/>
        </p:nvPicPr>
        <p:blipFill>
          <a:blip r:embed="rId10"/>
          <a:stretch>
            <a:fillRect/>
          </a:stretch>
        </p:blipFill>
        <p:spPr>
          <a:xfrm>
            <a:off x="8734678" y="2084472"/>
            <a:ext cx="622878" cy="762708"/>
          </a:xfrm>
          <a:prstGeom prst="rect">
            <a:avLst/>
          </a:prstGeom>
        </p:spPr>
      </p:pic>
      <p:pic>
        <p:nvPicPr>
          <p:cNvPr id="15" name="Picture 14">
            <a:extLst>
              <a:ext uri="{FF2B5EF4-FFF2-40B4-BE49-F238E27FC236}">
                <a16:creationId xmlns:a16="http://schemas.microsoft.com/office/drawing/2014/main" id="{95132A0C-7FF8-4FB9-1587-250EF31565E9}"/>
              </a:ext>
            </a:extLst>
          </p:cNvPr>
          <p:cNvPicPr>
            <a:picLocks noChangeAspect="1"/>
          </p:cNvPicPr>
          <p:nvPr/>
        </p:nvPicPr>
        <p:blipFill>
          <a:blip r:embed="rId11"/>
          <a:stretch>
            <a:fillRect/>
          </a:stretch>
        </p:blipFill>
        <p:spPr>
          <a:xfrm>
            <a:off x="10252530" y="2123587"/>
            <a:ext cx="759772" cy="723593"/>
          </a:xfrm>
          <a:prstGeom prst="rect">
            <a:avLst/>
          </a:prstGeom>
        </p:spPr>
      </p:pic>
      <p:pic>
        <p:nvPicPr>
          <p:cNvPr id="16" name="Picture 15">
            <a:extLst>
              <a:ext uri="{FF2B5EF4-FFF2-40B4-BE49-F238E27FC236}">
                <a16:creationId xmlns:a16="http://schemas.microsoft.com/office/drawing/2014/main" id="{DEC76A70-9BD4-EF5D-05F4-2C486AAF4FED}"/>
              </a:ext>
            </a:extLst>
          </p:cNvPr>
          <p:cNvPicPr>
            <a:picLocks noChangeAspect="1"/>
          </p:cNvPicPr>
          <p:nvPr/>
        </p:nvPicPr>
        <p:blipFill>
          <a:blip r:embed="rId12"/>
          <a:stretch>
            <a:fillRect/>
          </a:stretch>
        </p:blipFill>
        <p:spPr>
          <a:xfrm>
            <a:off x="8702409" y="3629737"/>
            <a:ext cx="687413" cy="723593"/>
          </a:xfrm>
          <a:prstGeom prst="rect">
            <a:avLst/>
          </a:prstGeom>
        </p:spPr>
      </p:pic>
      <p:pic>
        <p:nvPicPr>
          <p:cNvPr id="17" name="Picture 16">
            <a:extLst>
              <a:ext uri="{FF2B5EF4-FFF2-40B4-BE49-F238E27FC236}">
                <a16:creationId xmlns:a16="http://schemas.microsoft.com/office/drawing/2014/main" id="{B54987FF-D48C-8C16-CF77-9F9EC720175F}"/>
              </a:ext>
            </a:extLst>
          </p:cNvPr>
          <p:cNvPicPr>
            <a:picLocks noChangeAspect="1"/>
          </p:cNvPicPr>
          <p:nvPr/>
        </p:nvPicPr>
        <p:blipFill>
          <a:blip r:embed="rId13"/>
          <a:stretch>
            <a:fillRect/>
          </a:stretch>
        </p:blipFill>
        <p:spPr>
          <a:xfrm>
            <a:off x="10204291" y="3629737"/>
            <a:ext cx="856251" cy="723593"/>
          </a:xfrm>
          <a:prstGeom prst="rect">
            <a:avLst/>
          </a:prstGeom>
        </p:spPr>
      </p:pic>
      <p:pic>
        <p:nvPicPr>
          <p:cNvPr id="18" name="Picture 17">
            <a:extLst>
              <a:ext uri="{FF2B5EF4-FFF2-40B4-BE49-F238E27FC236}">
                <a16:creationId xmlns:a16="http://schemas.microsoft.com/office/drawing/2014/main" id="{D2121F35-75E7-6E49-21E2-49EB0A7160C2}"/>
              </a:ext>
            </a:extLst>
          </p:cNvPr>
          <p:cNvPicPr>
            <a:picLocks noChangeAspect="1"/>
          </p:cNvPicPr>
          <p:nvPr/>
        </p:nvPicPr>
        <p:blipFill>
          <a:blip r:embed="rId14"/>
          <a:stretch>
            <a:fillRect/>
          </a:stretch>
        </p:blipFill>
        <p:spPr>
          <a:xfrm>
            <a:off x="9478348" y="4816932"/>
            <a:ext cx="723593" cy="723593"/>
          </a:xfrm>
          <a:prstGeom prst="rect">
            <a:avLst/>
          </a:prstGeom>
        </p:spPr>
      </p:pic>
      <p:sp>
        <p:nvSpPr>
          <p:cNvPr id="19" name="Text Placeholder 4">
            <a:extLst>
              <a:ext uri="{FF2B5EF4-FFF2-40B4-BE49-F238E27FC236}">
                <a16:creationId xmlns:a16="http://schemas.microsoft.com/office/drawing/2014/main" id="{BA6236E9-1BE7-0E0F-6B6A-86E37A792937}"/>
              </a:ext>
            </a:extLst>
          </p:cNvPr>
          <p:cNvSpPr txBox="1">
            <a:spLocks/>
          </p:cNvSpPr>
          <p:nvPr/>
        </p:nvSpPr>
        <p:spPr>
          <a:xfrm>
            <a:off x="8217761" y="2858055"/>
            <a:ext cx="1645590" cy="4902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00683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62229"/>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62229"/>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62229"/>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62229"/>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5DD8D8"/>
                </a:solidFill>
                <a:effectLst/>
                <a:uLnTx/>
                <a:uFillTx/>
                <a:latin typeface="Arial" panose="020B0604020202020204" pitchFamily="34" charset="0"/>
                <a:ea typeface="+mn-ea"/>
                <a:cs typeface="Arial" panose="020B0604020202020204" pitchFamily="34" charset="0"/>
              </a:rPr>
              <a:t>PUBLIC LAND FOR </a:t>
            </a:r>
            <a:br>
              <a:rPr kumimoji="0" lang="en-US" sz="1200" b="1" i="0" u="none" strike="noStrike" kern="1200" cap="none" spc="0" normalizeH="0" baseline="0" noProof="0" dirty="0">
                <a:ln>
                  <a:noFill/>
                </a:ln>
                <a:solidFill>
                  <a:srgbClr val="5DD8D8"/>
                </a:solidFill>
                <a:effectLst/>
                <a:uLnTx/>
                <a:uFillTx/>
                <a:latin typeface="Arial" panose="020B0604020202020204" pitchFamily="34" charset="0"/>
                <a:ea typeface="+mn-ea"/>
                <a:cs typeface="Arial" panose="020B0604020202020204" pitchFamily="34" charset="0"/>
              </a:rPr>
            </a:br>
            <a:r>
              <a:rPr kumimoji="0" lang="en-US" sz="1200" b="1" i="0" u="none" strike="noStrike" kern="1200" cap="none" spc="0" normalizeH="0" baseline="0" noProof="0" dirty="0">
                <a:ln>
                  <a:noFill/>
                </a:ln>
                <a:solidFill>
                  <a:srgbClr val="5DD8D8"/>
                </a:solidFill>
                <a:effectLst/>
                <a:uLnTx/>
                <a:uFillTx/>
                <a:latin typeface="Arial" panose="020B0604020202020204" pitchFamily="34" charset="0"/>
                <a:ea typeface="+mn-ea"/>
                <a:cs typeface="Arial" panose="020B0604020202020204" pitchFamily="34" charset="0"/>
              </a:rPr>
              <a:t>PUBLIC GOOD</a:t>
            </a:r>
          </a:p>
        </p:txBody>
      </p:sp>
      <p:sp>
        <p:nvSpPr>
          <p:cNvPr id="20" name="Text Placeholder 4">
            <a:extLst>
              <a:ext uri="{FF2B5EF4-FFF2-40B4-BE49-F238E27FC236}">
                <a16:creationId xmlns:a16="http://schemas.microsoft.com/office/drawing/2014/main" id="{0CDDE804-556E-C8AD-AD9D-D6F0F6031703}"/>
              </a:ext>
            </a:extLst>
          </p:cNvPr>
          <p:cNvSpPr txBox="1">
            <a:spLocks/>
          </p:cNvSpPr>
          <p:nvPr/>
        </p:nvSpPr>
        <p:spPr>
          <a:xfrm>
            <a:off x="9936236" y="2847180"/>
            <a:ext cx="1392361" cy="4902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00683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62229"/>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62229"/>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62229"/>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62229"/>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5DD8D8"/>
                </a:solidFill>
                <a:effectLst/>
                <a:uLnTx/>
                <a:uFillTx/>
                <a:latin typeface="Arial" panose="020B0604020202020204" pitchFamily="34" charset="0"/>
                <a:ea typeface="+mn-ea"/>
                <a:cs typeface="Arial" panose="020B0604020202020204" pitchFamily="34" charset="0"/>
              </a:rPr>
              <a:t>FUNDING AND LEVERAGE</a:t>
            </a:r>
          </a:p>
        </p:txBody>
      </p:sp>
      <p:sp>
        <p:nvSpPr>
          <p:cNvPr id="21" name="Text Placeholder 4">
            <a:extLst>
              <a:ext uri="{FF2B5EF4-FFF2-40B4-BE49-F238E27FC236}">
                <a16:creationId xmlns:a16="http://schemas.microsoft.com/office/drawing/2014/main" id="{7C9B34DB-A9DA-52D1-09B9-2CBFB2A2B0F1}"/>
              </a:ext>
            </a:extLst>
          </p:cNvPr>
          <p:cNvSpPr txBox="1">
            <a:spLocks/>
          </p:cNvSpPr>
          <p:nvPr/>
        </p:nvSpPr>
        <p:spPr>
          <a:xfrm>
            <a:off x="8349937" y="4387158"/>
            <a:ext cx="1392361" cy="4902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00683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62229"/>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62229"/>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62229"/>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62229"/>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5DD8D8"/>
                </a:solidFill>
                <a:effectLst/>
                <a:uLnTx/>
                <a:uFillTx/>
                <a:latin typeface="Arial" panose="020B0604020202020204" pitchFamily="34" charset="0"/>
                <a:ea typeface="+mn-ea"/>
                <a:cs typeface="Arial" panose="020B0604020202020204" pitchFamily="34" charset="0"/>
              </a:rPr>
              <a:t>DATA AND </a:t>
            </a:r>
            <a:br>
              <a:rPr kumimoji="0" lang="en-US" sz="1200" b="1" i="0" u="none" strike="noStrike" kern="1200" cap="none" spc="0" normalizeH="0" baseline="0" noProof="0" dirty="0">
                <a:ln>
                  <a:noFill/>
                </a:ln>
                <a:solidFill>
                  <a:srgbClr val="5DD8D8"/>
                </a:solidFill>
                <a:effectLst/>
                <a:uLnTx/>
                <a:uFillTx/>
                <a:latin typeface="Arial" panose="020B0604020202020204" pitchFamily="34" charset="0"/>
                <a:ea typeface="+mn-ea"/>
                <a:cs typeface="Arial" panose="020B0604020202020204" pitchFamily="34" charset="0"/>
              </a:rPr>
            </a:br>
            <a:r>
              <a:rPr kumimoji="0" lang="en-US" sz="1200" b="1" i="0" u="none" strike="noStrike" kern="1200" cap="none" spc="0" normalizeH="0" baseline="0" noProof="0" dirty="0">
                <a:ln>
                  <a:noFill/>
                </a:ln>
                <a:solidFill>
                  <a:srgbClr val="5DD8D8"/>
                </a:solidFill>
                <a:effectLst/>
                <a:uLnTx/>
                <a:uFillTx/>
                <a:latin typeface="Arial" panose="020B0604020202020204" pitchFamily="34" charset="0"/>
                <a:ea typeface="+mn-ea"/>
                <a:cs typeface="Arial" panose="020B0604020202020204" pitchFamily="34" charset="0"/>
              </a:rPr>
              <a:t>INSIGHT</a:t>
            </a:r>
          </a:p>
        </p:txBody>
      </p:sp>
      <p:sp>
        <p:nvSpPr>
          <p:cNvPr id="22" name="Text Placeholder 4">
            <a:extLst>
              <a:ext uri="{FF2B5EF4-FFF2-40B4-BE49-F238E27FC236}">
                <a16:creationId xmlns:a16="http://schemas.microsoft.com/office/drawing/2014/main" id="{4D0B36A1-BFA3-6781-9EDE-DDF4EA0208C1}"/>
              </a:ext>
            </a:extLst>
          </p:cNvPr>
          <p:cNvSpPr txBox="1">
            <a:spLocks/>
          </p:cNvSpPr>
          <p:nvPr/>
        </p:nvSpPr>
        <p:spPr>
          <a:xfrm>
            <a:off x="9936236" y="4387157"/>
            <a:ext cx="1392361" cy="4902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00683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62229"/>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62229"/>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62229"/>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62229"/>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5DD8D8"/>
                </a:solidFill>
                <a:effectLst/>
                <a:uLnTx/>
                <a:uFillTx/>
                <a:latin typeface="Arial" panose="020B0604020202020204" pitchFamily="34" charset="0"/>
                <a:ea typeface="+mn-ea"/>
                <a:cs typeface="Arial" panose="020B0604020202020204" pitchFamily="34" charset="0"/>
              </a:rPr>
              <a:t>ADVOCACY</a:t>
            </a:r>
          </a:p>
        </p:txBody>
      </p:sp>
      <p:sp>
        <p:nvSpPr>
          <p:cNvPr id="23" name="Text Placeholder 4">
            <a:extLst>
              <a:ext uri="{FF2B5EF4-FFF2-40B4-BE49-F238E27FC236}">
                <a16:creationId xmlns:a16="http://schemas.microsoft.com/office/drawing/2014/main" id="{22405C15-0EF2-C164-630D-35A985426AEA}"/>
              </a:ext>
            </a:extLst>
          </p:cNvPr>
          <p:cNvSpPr txBox="1">
            <a:spLocks/>
          </p:cNvSpPr>
          <p:nvPr/>
        </p:nvSpPr>
        <p:spPr>
          <a:xfrm>
            <a:off x="8747373" y="5592821"/>
            <a:ext cx="2185541" cy="4902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00683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62229"/>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62229"/>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62229"/>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62229"/>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5DD8D8"/>
                </a:solidFill>
                <a:effectLst/>
                <a:uLnTx/>
                <a:uFillTx/>
                <a:latin typeface="Arial" panose="020B0604020202020204" pitchFamily="34" charset="0"/>
                <a:ea typeface="+mn-ea"/>
                <a:cs typeface="Arial" panose="020B0604020202020204" pitchFamily="34" charset="0"/>
              </a:rPr>
              <a:t>PARK CREATION AND TRANSFORMATION</a:t>
            </a:r>
          </a:p>
        </p:txBody>
      </p:sp>
      <p:sp>
        <p:nvSpPr>
          <p:cNvPr id="41" name="Text Placeholder 11">
            <a:extLst>
              <a:ext uri="{FF2B5EF4-FFF2-40B4-BE49-F238E27FC236}">
                <a16:creationId xmlns:a16="http://schemas.microsoft.com/office/drawing/2014/main" id="{3C2F2B45-495A-F315-EA92-232905A1EBC6}"/>
              </a:ext>
            </a:extLst>
          </p:cNvPr>
          <p:cNvSpPr txBox="1">
            <a:spLocks/>
          </p:cNvSpPr>
          <p:nvPr/>
        </p:nvSpPr>
        <p:spPr>
          <a:xfrm>
            <a:off x="2154094" y="118602"/>
            <a:ext cx="7539038" cy="4260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62229"/>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62229"/>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62229"/>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62229"/>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62229"/>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300" normalizeH="0" baseline="0" noProof="0" dirty="0">
                <a:ln>
                  <a:noFill/>
                </a:ln>
                <a:solidFill>
                  <a:srgbClr val="362229"/>
                </a:solidFill>
                <a:effectLst/>
                <a:uLnTx/>
                <a:uFillTx/>
                <a:latin typeface="Arial" panose="020B0604020202020204" pitchFamily="34" charset="0"/>
                <a:ea typeface="+mn-ea"/>
                <a:cs typeface="Arial" panose="020B0604020202020204" pitchFamily="34" charset="0"/>
              </a:rPr>
              <a:t>OUR MISSION</a:t>
            </a:r>
          </a:p>
        </p:txBody>
      </p:sp>
      <p:cxnSp>
        <p:nvCxnSpPr>
          <p:cNvPr id="42" name="Straight Connector 41">
            <a:extLst>
              <a:ext uri="{FF2B5EF4-FFF2-40B4-BE49-F238E27FC236}">
                <a16:creationId xmlns:a16="http://schemas.microsoft.com/office/drawing/2014/main" id="{B3DCA9C0-67B5-60B7-0964-299F1D90999C}"/>
              </a:ext>
            </a:extLst>
          </p:cNvPr>
          <p:cNvCxnSpPr>
            <a:cxnSpLocks/>
          </p:cNvCxnSpPr>
          <p:nvPr/>
        </p:nvCxnSpPr>
        <p:spPr>
          <a:xfrm>
            <a:off x="654135" y="691755"/>
            <a:ext cx="10883730" cy="0"/>
          </a:xfrm>
          <a:prstGeom prst="line">
            <a:avLst/>
          </a:prstGeom>
          <a:ln w="57150">
            <a:solidFill>
              <a:srgbClr val="CEE4C5"/>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04D8AB73-7256-191F-E92C-96E99E7B728A}"/>
              </a:ext>
            </a:extLst>
          </p:cNvPr>
          <p:cNvPicPr>
            <a:picLocks noChangeAspect="1"/>
          </p:cNvPicPr>
          <p:nvPr/>
        </p:nvPicPr>
        <p:blipFill>
          <a:blip r:embed="rId15"/>
          <a:stretch>
            <a:fillRect/>
          </a:stretch>
        </p:blipFill>
        <p:spPr>
          <a:xfrm>
            <a:off x="4236472" y="2151524"/>
            <a:ext cx="3374282" cy="3931558"/>
          </a:xfrm>
          <a:prstGeom prst="rect">
            <a:avLst/>
          </a:prstGeom>
        </p:spPr>
      </p:pic>
    </p:spTree>
    <p:extLst>
      <p:ext uri="{BB962C8B-B14F-4D97-AF65-F5344CB8AC3E}">
        <p14:creationId xmlns:p14="http://schemas.microsoft.com/office/powerpoint/2010/main" val="34361972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BFF1499-CF19-40D9-B46A-C09226BCCC10}"/>
              </a:ext>
            </a:extLst>
          </p:cNvPr>
          <p:cNvSpPr>
            <a:spLocks noGrp="1"/>
          </p:cNvSpPr>
          <p:nvPr>
            <p:ph type="sldNum" sz="quarter" idx="12"/>
          </p:nvPr>
        </p:nvSpPr>
        <p:spPr/>
        <p:txBody>
          <a:bodyPr/>
          <a:lstStyle/>
          <a:p>
            <a:fld id="{E9796C1C-A834-4009-9401-57793FE58D15}" type="slidenum">
              <a:rPr lang="en-US" sz="1000" smtClean="0"/>
              <a:pPr/>
              <a:t>5</a:t>
            </a:fld>
            <a:endParaRPr lang="en-US" sz="1000"/>
          </a:p>
        </p:txBody>
      </p:sp>
      <p:sp>
        <p:nvSpPr>
          <p:cNvPr id="5" name="Title 1">
            <a:extLst>
              <a:ext uri="{FF2B5EF4-FFF2-40B4-BE49-F238E27FC236}">
                <a16:creationId xmlns:a16="http://schemas.microsoft.com/office/drawing/2014/main" id="{37D9241E-410C-469F-BC29-5E730C3AAF31}"/>
              </a:ext>
            </a:extLst>
          </p:cNvPr>
          <p:cNvSpPr txBox="1">
            <a:spLocks/>
          </p:cNvSpPr>
          <p:nvPr/>
        </p:nvSpPr>
        <p:spPr>
          <a:xfrm>
            <a:off x="895662" y="2290646"/>
            <a:ext cx="5304416" cy="22767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rgbClr val="F5FAF1"/>
                </a:solidFill>
                <a:latin typeface="Arial" panose="020B0604020202020204" pitchFamily="34" charset="0"/>
                <a:ea typeface="+mj-ea"/>
                <a:cs typeface="Arial" panose="020B0604020202020204" pitchFamily="34" charset="0"/>
              </a:defRPr>
            </a:lvl1pPr>
          </a:lstStyle>
          <a:p>
            <a:r>
              <a:rPr lang="en-US" sz="3200" b="0" dirty="0">
                <a:solidFill>
                  <a:srgbClr val="362229"/>
                </a:solidFill>
              </a:rPr>
              <a:t>We are</a:t>
            </a:r>
            <a:br>
              <a:rPr lang="en-US" sz="3200" b="0" dirty="0"/>
            </a:br>
            <a:r>
              <a:rPr lang="en-US" sz="4400" spc="300" dirty="0">
                <a:solidFill>
                  <a:srgbClr val="006837"/>
                </a:solidFill>
              </a:rPr>
              <a:t>CONNECTING EVERYONE TO THE OUTDOORS</a:t>
            </a:r>
          </a:p>
        </p:txBody>
      </p:sp>
    </p:spTree>
    <p:extLst>
      <p:ext uri="{BB962C8B-B14F-4D97-AF65-F5344CB8AC3E}">
        <p14:creationId xmlns:p14="http://schemas.microsoft.com/office/powerpoint/2010/main" val="16537465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27BACC5-7471-9B69-1631-141E0CF83D49}"/>
              </a:ext>
            </a:extLst>
          </p:cNvPr>
          <p:cNvSpPr>
            <a:spLocks noGrp="1"/>
          </p:cNvSpPr>
          <p:nvPr>
            <p:ph type="body" sz="half" idx="2"/>
          </p:nvPr>
        </p:nvSpPr>
        <p:spPr/>
        <p:txBody>
          <a:bodyPr/>
          <a:lstStyle/>
          <a:p>
            <a:r>
              <a:rPr lang="en-US" dirty="0"/>
              <a:t>https://www.tpl.org/state/illinois</a:t>
            </a:r>
          </a:p>
        </p:txBody>
      </p:sp>
      <p:pic>
        <p:nvPicPr>
          <p:cNvPr id="10" name="Picture Placeholder 9" descr="A map with green dots&#10;&#10;Description automatically generated">
            <a:extLst>
              <a:ext uri="{FF2B5EF4-FFF2-40B4-BE49-F238E27FC236}">
                <a16:creationId xmlns:a16="http://schemas.microsoft.com/office/drawing/2014/main" id="{F9D5991A-3C55-1D21-8F41-92FE9E09CAEC}"/>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9823" t="-767" r="11349" b="767"/>
          <a:stretch/>
        </p:blipFill>
        <p:spPr>
          <a:xfrm>
            <a:off x="0" y="0"/>
            <a:ext cx="6096000" cy="6588125"/>
          </a:xfrm>
        </p:spPr>
      </p:pic>
      <p:sp>
        <p:nvSpPr>
          <p:cNvPr id="3" name="Title 2">
            <a:extLst>
              <a:ext uri="{FF2B5EF4-FFF2-40B4-BE49-F238E27FC236}">
                <a16:creationId xmlns:a16="http://schemas.microsoft.com/office/drawing/2014/main" id="{8046B051-4433-66BD-F7A6-BE9B396055ED}"/>
              </a:ext>
            </a:extLst>
          </p:cNvPr>
          <p:cNvSpPr>
            <a:spLocks noGrp="1"/>
          </p:cNvSpPr>
          <p:nvPr>
            <p:ph type="title"/>
          </p:nvPr>
        </p:nvSpPr>
        <p:spPr/>
        <p:txBody>
          <a:bodyPr/>
          <a:lstStyle/>
          <a:p>
            <a:r>
              <a:rPr lang="en-US" dirty="0"/>
              <a:t>TPL in Illinois</a:t>
            </a:r>
          </a:p>
        </p:txBody>
      </p:sp>
      <p:sp>
        <p:nvSpPr>
          <p:cNvPr id="5" name="Slide Number Placeholder 4">
            <a:extLst>
              <a:ext uri="{FF2B5EF4-FFF2-40B4-BE49-F238E27FC236}">
                <a16:creationId xmlns:a16="http://schemas.microsoft.com/office/drawing/2014/main" id="{8D6E9661-593B-B9B1-63B8-1E8FC5C94E74}"/>
              </a:ext>
            </a:extLst>
          </p:cNvPr>
          <p:cNvSpPr>
            <a:spLocks noGrp="1"/>
          </p:cNvSpPr>
          <p:nvPr>
            <p:ph type="sldNum" sz="quarter" idx="12"/>
          </p:nvPr>
        </p:nvSpPr>
        <p:spPr>
          <a:xfrm>
            <a:off x="458771" y="6604652"/>
            <a:ext cx="1023092" cy="202824"/>
          </a:xfrm>
          <a:prstGeom prst="rect">
            <a:avLst/>
          </a:prstGeom>
        </p:spPr>
        <p:txBody>
          <a:bodyPr/>
          <a:lstStyle/>
          <a:p>
            <a:fld id="{E9796C1C-A834-4009-9401-57793FE58D15}" type="slidenum">
              <a:rPr lang="en-US" sz="1000" smtClean="0"/>
              <a:pPr/>
              <a:t>6</a:t>
            </a:fld>
            <a:endParaRPr lang="en-US" sz="1000"/>
          </a:p>
        </p:txBody>
      </p:sp>
      <p:sp>
        <p:nvSpPr>
          <p:cNvPr id="6" name="Text Placeholder 5">
            <a:extLst>
              <a:ext uri="{FF2B5EF4-FFF2-40B4-BE49-F238E27FC236}">
                <a16:creationId xmlns:a16="http://schemas.microsoft.com/office/drawing/2014/main" id="{AB817B43-D52D-3DE5-2DD4-450FBDDDE00B}"/>
              </a:ext>
            </a:extLst>
          </p:cNvPr>
          <p:cNvSpPr>
            <a:spLocks noGrp="1"/>
          </p:cNvSpPr>
          <p:nvPr>
            <p:ph type="body" sz="quarter" idx="13"/>
          </p:nvPr>
        </p:nvSpPr>
        <p:spPr/>
        <p:txBody>
          <a:bodyPr>
            <a:normAutofit/>
          </a:bodyPr>
          <a:lstStyle/>
          <a:p>
            <a:pPr marL="342900" indent="-342900">
              <a:buFont typeface="Arial" panose="020B0604020202020204" pitchFamily="34" charset="0"/>
              <a:buChar char="•"/>
            </a:pPr>
            <a:r>
              <a:rPr lang="en-US" sz="2400" b="1" dirty="0"/>
              <a:t>4,321 acres </a:t>
            </a:r>
            <a:r>
              <a:rPr lang="en-US" sz="2400" dirty="0"/>
              <a:t>of land protected</a:t>
            </a:r>
          </a:p>
          <a:p>
            <a:pPr marL="342900" indent="-342900">
              <a:buFont typeface="Arial" panose="020B0604020202020204" pitchFamily="34" charset="0"/>
              <a:buChar char="•"/>
            </a:pPr>
            <a:r>
              <a:rPr lang="en-US" sz="2400" b="1" dirty="0"/>
              <a:t>166,190 people</a:t>
            </a:r>
            <a:r>
              <a:rPr lang="en-US" sz="2400" dirty="0"/>
              <a:t> connected to the outdoors</a:t>
            </a:r>
          </a:p>
          <a:p>
            <a:pPr marL="342900" indent="-342900">
              <a:buFont typeface="Arial" panose="020B0604020202020204" pitchFamily="34" charset="0"/>
              <a:buChar char="•"/>
            </a:pPr>
            <a:r>
              <a:rPr lang="en-US" sz="2400" b="1" dirty="0"/>
              <a:t>41 active and completed projects</a:t>
            </a:r>
            <a:r>
              <a:rPr lang="en-US" sz="2400" dirty="0"/>
              <a:t>, including:</a:t>
            </a:r>
          </a:p>
          <a:p>
            <a:pPr marL="1028700" lvl="1" indent="-342900"/>
            <a:r>
              <a:rPr lang="en-US" sz="1600" dirty="0"/>
              <a:t>The Englewood Nature Trail</a:t>
            </a:r>
          </a:p>
          <a:p>
            <a:pPr marL="1028700" lvl="1" indent="-342900"/>
            <a:r>
              <a:rPr lang="en-US" sz="1600" dirty="0"/>
              <a:t>Hackmatack National Wildlife Refuge</a:t>
            </a:r>
          </a:p>
          <a:p>
            <a:pPr marL="1028700" lvl="1" indent="-342900"/>
            <a:r>
              <a:rPr lang="en-US" sz="1600" dirty="0"/>
              <a:t>The Great Migration Greenway, anchored at Emmet Till’s childhood home and the Mamie Till-Mobley Forgiveness Garden</a:t>
            </a:r>
          </a:p>
        </p:txBody>
      </p:sp>
    </p:spTree>
    <p:extLst>
      <p:ext uri="{BB962C8B-B14F-4D97-AF65-F5344CB8AC3E}">
        <p14:creationId xmlns:p14="http://schemas.microsoft.com/office/powerpoint/2010/main" val="7709915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74F882-AA59-0A15-8373-8BC8834CDDD1}"/>
              </a:ext>
            </a:extLst>
          </p:cNvPr>
          <p:cNvSpPr>
            <a:spLocks noGrp="1"/>
          </p:cNvSpPr>
          <p:nvPr>
            <p:ph type="title"/>
          </p:nvPr>
        </p:nvSpPr>
        <p:spPr>
          <a:xfrm>
            <a:off x="437662" y="444815"/>
            <a:ext cx="6521278" cy="1069975"/>
          </a:xfrm>
        </p:spPr>
        <p:txBody>
          <a:bodyPr/>
          <a:lstStyle/>
          <a:p>
            <a:r>
              <a:rPr lang="en-US" dirty="0"/>
              <a:t>Climate Smart Cities: Chicago</a:t>
            </a:r>
          </a:p>
        </p:txBody>
      </p:sp>
      <p:sp>
        <p:nvSpPr>
          <p:cNvPr id="4" name="Text Placeholder 3">
            <a:extLst>
              <a:ext uri="{FF2B5EF4-FFF2-40B4-BE49-F238E27FC236}">
                <a16:creationId xmlns:a16="http://schemas.microsoft.com/office/drawing/2014/main" id="{76E89A8A-32BA-CCFF-BF40-3BCEB52F9C16}"/>
              </a:ext>
            </a:extLst>
          </p:cNvPr>
          <p:cNvSpPr>
            <a:spLocks noGrp="1"/>
          </p:cNvSpPr>
          <p:nvPr>
            <p:ph type="body" sz="half" idx="2"/>
          </p:nvPr>
        </p:nvSpPr>
        <p:spPr/>
        <p:txBody>
          <a:bodyPr>
            <a:normAutofit fontScale="92500" lnSpcReduction="10000"/>
          </a:bodyPr>
          <a:lstStyle/>
          <a:p>
            <a:r>
              <a:rPr lang="en-US" dirty="0">
                <a:hlinkClick r:id="rId3"/>
              </a:rPr>
              <a:t>https://web.tplgis.org/chicago_nst/</a:t>
            </a:r>
            <a:r>
              <a:rPr lang="en-US" dirty="0"/>
              <a:t> </a:t>
            </a:r>
          </a:p>
        </p:txBody>
      </p:sp>
      <p:sp>
        <p:nvSpPr>
          <p:cNvPr id="5" name="Text Placeholder 4">
            <a:extLst>
              <a:ext uri="{FF2B5EF4-FFF2-40B4-BE49-F238E27FC236}">
                <a16:creationId xmlns:a16="http://schemas.microsoft.com/office/drawing/2014/main" id="{7FF8397A-DA2D-340E-E6CE-D0EB66ADDC0D}"/>
              </a:ext>
            </a:extLst>
          </p:cNvPr>
          <p:cNvSpPr>
            <a:spLocks noGrp="1"/>
          </p:cNvSpPr>
          <p:nvPr>
            <p:ph type="body" sz="quarter" idx="13"/>
          </p:nvPr>
        </p:nvSpPr>
        <p:spPr>
          <a:xfrm>
            <a:off x="437662" y="1798638"/>
            <a:ext cx="7072747" cy="4119277"/>
          </a:xfrm>
        </p:spPr>
        <p:txBody>
          <a:bodyPr>
            <a:normAutofit/>
          </a:bodyPr>
          <a:lstStyle/>
          <a:p>
            <a:pPr marL="342900" indent="-342900">
              <a:buFont typeface="Arial" panose="020B0604020202020204" pitchFamily="34" charset="0"/>
              <a:buChar char="•"/>
            </a:pPr>
            <a:r>
              <a:rPr lang="en-US" sz="2000" dirty="0"/>
              <a:t>Part of a larger TPL program spanning 15 cities across the US</a:t>
            </a:r>
          </a:p>
          <a:p>
            <a:pPr marL="342900" indent="-342900">
              <a:buFont typeface="Arial" panose="020B0604020202020204" pitchFamily="34" charset="0"/>
              <a:buChar char="•"/>
            </a:pPr>
            <a:r>
              <a:rPr lang="en-US" sz="2000" dirty="0"/>
              <a:t>Goal: Advancing nature-based solutions (NBS) through a unique approach to people and data-driven planning</a:t>
            </a:r>
          </a:p>
          <a:p>
            <a:pPr marL="342900" indent="-342900">
              <a:buFont typeface="Arial" panose="020B0604020202020204" pitchFamily="34" charset="0"/>
              <a:buChar char="•"/>
            </a:pPr>
            <a:r>
              <a:rPr lang="en-US" sz="2000" dirty="0"/>
              <a:t>Created online tool to help prioritize NBS investments</a:t>
            </a:r>
          </a:p>
          <a:p>
            <a:pPr marL="342900" indent="-342900">
              <a:buFont typeface="Arial" panose="020B0604020202020204" pitchFamily="34" charset="0"/>
              <a:buChar char="•"/>
            </a:pPr>
            <a:endParaRPr lang="en-US" sz="2000" dirty="0"/>
          </a:p>
        </p:txBody>
      </p:sp>
      <p:sp>
        <p:nvSpPr>
          <p:cNvPr id="6" name="Slide Number Placeholder 5">
            <a:extLst>
              <a:ext uri="{FF2B5EF4-FFF2-40B4-BE49-F238E27FC236}">
                <a16:creationId xmlns:a16="http://schemas.microsoft.com/office/drawing/2014/main" id="{F60DEE46-7A71-F372-6065-0BF409446947}"/>
              </a:ext>
            </a:extLst>
          </p:cNvPr>
          <p:cNvSpPr>
            <a:spLocks noGrp="1"/>
          </p:cNvSpPr>
          <p:nvPr>
            <p:ph type="sldNum" sz="quarter" idx="12"/>
          </p:nvPr>
        </p:nvSpPr>
        <p:spPr/>
        <p:txBody>
          <a:bodyPr/>
          <a:lstStyle/>
          <a:p>
            <a:fld id="{E9796C1C-A834-4009-9401-57793FE58D15}" type="slidenum">
              <a:rPr lang="en-US" sz="1000" smtClean="0"/>
              <a:pPr/>
              <a:t>7</a:t>
            </a:fld>
            <a:endParaRPr lang="en-US" sz="1000" dirty="0"/>
          </a:p>
        </p:txBody>
      </p:sp>
      <p:pic>
        <p:nvPicPr>
          <p:cNvPr id="7" name="Picture 6">
            <a:extLst>
              <a:ext uri="{FF2B5EF4-FFF2-40B4-BE49-F238E27FC236}">
                <a16:creationId xmlns:a16="http://schemas.microsoft.com/office/drawing/2014/main" id="{5DEDE589-2DA9-9592-EF66-21470748926F}"/>
              </a:ext>
            </a:extLst>
          </p:cNvPr>
          <p:cNvPicPr>
            <a:picLocks noChangeAspect="1"/>
          </p:cNvPicPr>
          <p:nvPr/>
        </p:nvPicPr>
        <p:blipFill>
          <a:blip r:embed="rId4"/>
          <a:stretch>
            <a:fillRect/>
          </a:stretch>
        </p:blipFill>
        <p:spPr>
          <a:xfrm>
            <a:off x="8260711" y="664929"/>
            <a:ext cx="2876569" cy="3940823"/>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57EC5132-C062-DFAB-2A82-88A0FBBE6B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88582" y="4966533"/>
            <a:ext cx="4322954" cy="674215"/>
          </a:xfrm>
          <a:prstGeom prst="rect">
            <a:avLst/>
          </a:prstGeom>
        </p:spPr>
      </p:pic>
      <p:pic>
        <p:nvPicPr>
          <p:cNvPr id="9" name="Picture 8">
            <a:extLst>
              <a:ext uri="{FF2B5EF4-FFF2-40B4-BE49-F238E27FC236}">
                <a16:creationId xmlns:a16="http://schemas.microsoft.com/office/drawing/2014/main" id="{20AA177B-AFE9-9A29-D075-91437DF6CA76}"/>
              </a:ext>
            </a:extLst>
          </p:cNvPr>
          <p:cNvPicPr>
            <a:picLocks noChangeAspect="1"/>
          </p:cNvPicPr>
          <p:nvPr/>
        </p:nvPicPr>
        <p:blipFill rotWithShape="1">
          <a:blip r:embed="rId6">
            <a:extLst>
              <a:ext uri="{28A0092B-C50C-407E-A947-70E740481C1C}">
                <a14:useLocalDpi xmlns:a14="http://schemas.microsoft.com/office/drawing/2010/main" val="0"/>
              </a:ext>
            </a:extLst>
          </a:blip>
          <a:srcRect t="21165" b="15302"/>
          <a:stretch/>
        </p:blipFill>
        <p:spPr>
          <a:xfrm>
            <a:off x="318101" y="3874818"/>
            <a:ext cx="7226377" cy="2582466"/>
          </a:xfrm>
          <a:prstGeom prst="rect">
            <a:avLst/>
          </a:prstGeom>
        </p:spPr>
      </p:pic>
    </p:spTree>
    <p:extLst>
      <p:ext uri="{BB962C8B-B14F-4D97-AF65-F5344CB8AC3E}">
        <p14:creationId xmlns:p14="http://schemas.microsoft.com/office/powerpoint/2010/main" val="19198373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9344005-5CBD-0A09-E587-7560356A2A0C}"/>
              </a:ext>
            </a:extLst>
          </p:cNvPr>
          <p:cNvPicPr>
            <a:picLocks noChangeAspect="1"/>
          </p:cNvPicPr>
          <p:nvPr/>
        </p:nvPicPr>
        <p:blipFill>
          <a:blip r:embed="rId3"/>
          <a:stretch>
            <a:fillRect/>
          </a:stretch>
        </p:blipFill>
        <p:spPr>
          <a:xfrm>
            <a:off x="645213" y="444815"/>
            <a:ext cx="3232329" cy="4215384"/>
          </a:xfrm>
          <a:prstGeom prst="rect">
            <a:avLst/>
          </a:prstGeom>
        </p:spPr>
      </p:pic>
      <p:sp>
        <p:nvSpPr>
          <p:cNvPr id="3" name="Title 2"/>
          <p:cNvSpPr>
            <a:spLocks noGrp="1"/>
          </p:cNvSpPr>
          <p:nvPr>
            <p:ph type="title"/>
          </p:nvPr>
        </p:nvSpPr>
        <p:spPr/>
        <p:txBody>
          <a:bodyPr/>
          <a:lstStyle/>
          <a:p>
            <a:r>
              <a:rPr lang="en-US" sz="3200" dirty="0"/>
              <a:t>Conservation Economics</a:t>
            </a:r>
          </a:p>
        </p:txBody>
      </p:sp>
      <p:sp>
        <p:nvSpPr>
          <p:cNvPr id="4" name="Text Placeholder 3"/>
          <p:cNvSpPr>
            <a:spLocks noGrp="1"/>
          </p:cNvSpPr>
          <p:nvPr>
            <p:ph type="body" sz="half" idx="2"/>
          </p:nvPr>
        </p:nvSpPr>
        <p:spPr/>
        <p:txBody>
          <a:bodyPr>
            <a:normAutofit lnSpcReduction="10000"/>
          </a:bodyPr>
          <a:lstStyle/>
          <a:p>
            <a:r>
              <a:rPr lang="en-US" sz="1800" dirty="0"/>
              <a:t>at Trust for Public Land</a:t>
            </a:r>
          </a:p>
        </p:txBody>
      </p:sp>
      <p:sp>
        <p:nvSpPr>
          <p:cNvPr id="5" name="Slide Number Placeholder 4"/>
          <p:cNvSpPr>
            <a:spLocks noGrp="1"/>
          </p:cNvSpPr>
          <p:nvPr>
            <p:ph type="sldNum" sz="quarter" idx="12"/>
          </p:nvPr>
        </p:nvSpPr>
        <p:spPr/>
        <p:txBody>
          <a:bodyPr/>
          <a:lstStyle/>
          <a:p>
            <a:fld id="{E9796C1C-A834-4009-9401-57793FE58D15}" type="slidenum">
              <a:rPr lang="en-US" sz="1000" smtClean="0"/>
              <a:pPr/>
              <a:t>8</a:t>
            </a:fld>
            <a:endParaRPr lang="en-US" sz="1000"/>
          </a:p>
        </p:txBody>
      </p:sp>
      <p:sp>
        <p:nvSpPr>
          <p:cNvPr id="6" name="Text Placeholder 5"/>
          <p:cNvSpPr>
            <a:spLocks noGrp="1"/>
          </p:cNvSpPr>
          <p:nvPr>
            <p:ph type="body" sz="quarter" idx="13"/>
          </p:nvPr>
        </p:nvSpPr>
        <p:spPr/>
        <p:txBody>
          <a:bodyPr>
            <a:normAutofit/>
          </a:bodyPr>
          <a:lstStyle/>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How do people value parks, conserved lands, trails, and outdoor recreation? </a:t>
            </a:r>
          </a:p>
          <a:p>
            <a:pPr marL="285750" indent="-285750">
              <a:buFont typeface="Arial" panose="020B0604020202020204" pitchFamily="34" charset="0"/>
              <a:buChar char="•"/>
            </a:pPr>
            <a:r>
              <a:rPr lang="en-US" sz="2400" dirty="0"/>
              <a:t>How do these spaces contribute to </a:t>
            </a:r>
            <a:r>
              <a:rPr lang="en-US" sz="2400" b="1" dirty="0"/>
              <a:t>economic development</a:t>
            </a:r>
            <a:r>
              <a:rPr lang="en-US" sz="2400" dirty="0"/>
              <a:t>?</a:t>
            </a:r>
          </a:p>
          <a:p>
            <a:pPr marL="285750" indent="-285750">
              <a:buFont typeface="Arial" panose="020B0604020202020204" pitchFamily="34" charset="0"/>
              <a:buChar char="•"/>
            </a:pPr>
            <a:r>
              <a:rPr lang="en-US" sz="2400" dirty="0"/>
              <a:t>What benefits (or </a:t>
            </a:r>
            <a:r>
              <a:rPr lang="en-US" sz="2400" b="1" dirty="0"/>
              <a:t>ecosystem services</a:t>
            </a:r>
            <a:r>
              <a:rPr lang="en-US" sz="2400" dirty="0"/>
              <a:t>) does nature provide in these spaces? </a:t>
            </a:r>
          </a:p>
          <a:p>
            <a:pPr marL="285750" indent="-285750">
              <a:buFont typeface="Arial" panose="020B0604020202020204" pitchFamily="34" charset="0"/>
              <a:buChar char="•"/>
            </a:pPr>
            <a:endParaRPr lang="en-US" sz="2400" dirty="0"/>
          </a:p>
        </p:txBody>
      </p:sp>
      <p:pic>
        <p:nvPicPr>
          <p:cNvPr id="12" name="Picture 11">
            <a:extLst>
              <a:ext uri="{FF2B5EF4-FFF2-40B4-BE49-F238E27FC236}">
                <a16:creationId xmlns:a16="http://schemas.microsoft.com/office/drawing/2014/main" id="{FD649680-F6E4-CB29-477E-376C77664CC9}"/>
              </a:ext>
            </a:extLst>
          </p:cNvPr>
          <p:cNvPicPr>
            <a:picLocks noChangeAspect="1"/>
          </p:cNvPicPr>
          <p:nvPr/>
        </p:nvPicPr>
        <p:blipFill>
          <a:blip r:embed="rId4"/>
          <a:stretch>
            <a:fillRect/>
          </a:stretch>
        </p:blipFill>
        <p:spPr>
          <a:xfrm>
            <a:off x="1521268" y="1261950"/>
            <a:ext cx="3255631" cy="4215384"/>
          </a:xfrm>
          <a:prstGeom prst="rect">
            <a:avLst/>
          </a:prstGeom>
        </p:spPr>
      </p:pic>
      <p:pic>
        <p:nvPicPr>
          <p:cNvPr id="9" name="Picture 8">
            <a:extLst>
              <a:ext uri="{FF2B5EF4-FFF2-40B4-BE49-F238E27FC236}">
                <a16:creationId xmlns:a16="http://schemas.microsoft.com/office/drawing/2014/main" id="{1E52D98B-20EF-70D9-A635-459D65F79B62}"/>
              </a:ext>
            </a:extLst>
          </p:cNvPr>
          <p:cNvPicPr>
            <a:picLocks noChangeAspect="1"/>
          </p:cNvPicPr>
          <p:nvPr/>
        </p:nvPicPr>
        <p:blipFill>
          <a:blip r:embed="rId5"/>
          <a:stretch>
            <a:fillRect/>
          </a:stretch>
        </p:blipFill>
        <p:spPr>
          <a:xfrm>
            <a:off x="2639273" y="2079085"/>
            <a:ext cx="3251202" cy="4215384"/>
          </a:xfrm>
          <a:prstGeom prst="rect">
            <a:avLst/>
          </a:prstGeom>
        </p:spPr>
      </p:pic>
    </p:spTree>
    <p:extLst>
      <p:ext uri="{BB962C8B-B14F-4D97-AF65-F5344CB8AC3E}">
        <p14:creationId xmlns:p14="http://schemas.microsoft.com/office/powerpoint/2010/main" val="382491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childTnLst>
                          </p:cTn>
                        </p:par>
                        <p:par>
                          <p:cTn id="8" fill="hold">
                            <p:stCondLst>
                              <p:cond delay="1250"/>
                            </p:stCondLst>
                            <p:childTnLst>
                              <p:par>
                                <p:cTn id="9" presetID="10" presetClass="entr" presetSubtype="0" fill="hold" nodeType="afterEffect">
                                  <p:stCondLst>
                                    <p:cond delay="25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75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fade">
                                      <p:cBhvr>
                                        <p:cTn id="16" dur="5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500"/>
                                        <p:tgtEl>
                                          <p:spTgt spid="6">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Effect transition="in" filter="fade">
                                      <p:cBhvr>
                                        <p:cTn id="26"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8758986-7FC0-1FC4-55C3-9982B21C77F7}"/>
              </a:ext>
            </a:extLst>
          </p:cNvPr>
          <p:cNvSpPr>
            <a:spLocks noGrp="1"/>
          </p:cNvSpPr>
          <p:nvPr>
            <p:ph type="sldNum" sz="quarter" idx="12"/>
          </p:nvPr>
        </p:nvSpPr>
        <p:spPr/>
        <p:txBody>
          <a:bodyPr/>
          <a:lstStyle/>
          <a:p>
            <a:fld id="{E9796C1C-A834-4009-9401-57793FE58D15}" type="slidenum">
              <a:rPr lang="en-US" sz="1000" smtClean="0"/>
              <a:pPr/>
              <a:t>9</a:t>
            </a:fld>
            <a:endParaRPr lang="en-US" sz="1000"/>
          </a:p>
        </p:txBody>
      </p:sp>
      <p:sp>
        <p:nvSpPr>
          <p:cNvPr id="4" name="Title 3">
            <a:extLst>
              <a:ext uri="{FF2B5EF4-FFF2-40B4-BE49-F238E27FC236}">
                <a16:creationId xmlns:a16="http://schemas.microsoft.com/office/drawing/2014/main" id="{789BF8C7-5789-A07B-59D4-74A7950C235F}"/>
              </a:ext>
            </a:extLst>
          </p:cNvPr>
          <p:cNvSpPr>
            <a:spLocks noGrp="1"/>
          </p:cNvSpPr>
          <p:nvPr>
            <p:ph type="title"/>
          </p:nvPr>
        </p:nvSpPr>
        <p:spPr/>
        <p:txBody>
          <a:bodyPr/>
          <a:lstStyle/>
          <a:p>
            <a:r>
              <a:rPr lang="en-US" dirty="0"/>
              <a:t>Recreational Use by Residents</a:t>
            </a:r>
          </a:p>
        </p:txBody>
      </p:sp>
      <p:sp>
        <p:nvSpPr>
          <p:cNvPr id="5" name="Text Placeholder 4">
            <a:extLst>
              <a:ext uri="{FF2B5EF4-FFF2-40B4-BE49-F238E27FC236}">
                <a16:creationId xmlns:a16="http://schemas.microsoft.com/office/drawing/2014/main" id="{7448CFA8-FBE0-8C76-B66A-A376F2A75793}"/>
              </a:ext>
            </a:extLst>
          </p:cNvPr>
          <p:cNvSpPr>
            <a:spLocks noGrp="1"/>
          </p:cNvSpPr>
          <p:nvPr>
            <p:ph type="body" sz="quarter" idx="14"/>
          </p:nvPr>
        </p:nvSpPr>
        <p:spPr/>
        <p:txBody>
          <a:bodyPr>
            <a:normAutofit/>
          </a:bodyPr>
          <a:lstStyle/>
          <a:p>
            <a:r>
              <a:rPr lang="en-US" sz="2200" dirty="0"/>
              <a:t>Park and trail visitors obtain value from these visits, even if they don’t purchase tickets or pay entrance fees</a:t>
            </a:r>
          </a:p>
          <a:p>
            <a:r>
              <a:rPr lang="en-US" sz="2200" dirty="0"/>
              <a:t>Conduct statistically valid survey of residents to estimate their park and trail use, then estimate recreational value of visits using survey results, benefits transfer, and the US Army Corps of Engineer’s Unit-Day Value method</a:t>
            </a:r>
          </a:p>
        </p:txBody>
      </p:sp>
      <p:pic>
        <p:nvPicPr>
          <p:cNvPr id="9" name="Picture Placeholder 8" descr="A group of people walking on a trail with a stroller and a child&#10;&#10;Description automatically generated">
            <a:extLst>
              <a:ext uri="{FF2B5EF4-FFF2-40B4-BE49-F238E27FC236}">
                <a16:creationId xmlns:a16="http://schemas.microsoft.com/office/drawing/2014/main" id="{3A7FFC88-F2A3-92DA-71A6-50E91DED413A}"/>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15572" t="25827" r="25605" b="3002"/>
          <a:stretch/>
        </p:blipFill>
        <p:spPr>
          <a:xfrm>
            <a:off x="5183188" y="444815"/>
            <a:ext cx="6571150" cy="5142697"/>
          </a:xfrm>
        </p:spPr>
      </p:pic>
    </p:spTree>
    <p:extLst>
      <p:ext uri="{BB962C8B-B14F-4D97-AF65-F5344CB8AC3E}">
        <p14:creationId xmlns:p14="http://schemas.microsoft.com/office/powerpoint/2010/main" val="369620002"/>
      </p:ext>
    </p:extLst>
  </p:cSld>
  <p:clrMapOvr>
    <a:masterClrMapping/>
  </p:clrMapOvr>
</p:sld>
</file>

<file path=ppt/theme/theme1.xml><?xml version="1.0" encoding="utf-8"?>
<a:theme xmlns:a="http://schemas.openxmlformats.org/drawingml/2006/main" name="Office Theme">
  <a:themeElements>
    <a:clrScheme name="TPL Branded Colors">
      <a:dk1>
        <a:sysClr val="windowText" lastClr="000000"/>
      </a:dk1>
      <a:lt1>
        <a:sysClr val="window" lastClr="FFFFFF"/>
      </a:lt1>
      <a:dk2>
        <a:srgbClr val="94C581"/>
      </a:dk2>
      <a:lt2>
        <a:srgbClr val="E0EEDA"/>
      </a:lt2>
      <a:accent1>
        <a:srgbClr val="362229"/>
      </a:accent1>
      <a:accent2>
        <a:srgbClr val="006837"/>
      </a:accent2>
      <a:accent3>
        <a:srgbClr val="39B54A"/>
      </a:accent3>
      <a:accent4>
        <a:srgbClr val="8CC63F"/>
      </a:accent4>
      <a:accent5>
        <a:srgbClr val="5DD8D8"/>
      </a:accent5>
      <a:accent6>
        <a:srgbClr val="F7931E"/>
      </a:accent6>
      <a:hlink>
        <a:srgbClr val="004625"/>
      </a:hlink>
      <a:folHlink>
        <a:srgbClr val="F7931E"/>
      </a:folHlink>
    </a:clrScheme>
    <a:fontScheme name="TPL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tpl_general-powerpoint_template_3124.pptx" id="{D97084AF-63E1-4A8F-91F6-19AE65A0A390}" vid="{6CBAEEF1-6208-4FD8-ACBB-9A21AF88E98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3CCBFEBBDDFA5418F20DD270EF82884" ma:contentTypeVersion="18" ma:contentTypeDescription="Create a new document." ma:contentTypeScope="" ma:versionID="c37a6daa30f52868714fd5a3fc997328">
  <xsd:schema xmlns:xsd="http://www.w3.org/2001/XMLSchema" xmlns:xs="http://www.w3.org/2001/XMLSchema" xmlns:p="http://schemas.microsoft.com/office/2006/metadata/properties" xmlns:ns2="63186268-0b6c-48d1-a13e-623515921317" xmlns:ns3="328735c6-2d2f-4df9-adf8-81ca9854161b" targetNamespace="http://schemas.microsoft.com/office/2006/metadata/properties" ma:root="true" ma:fieldsID="b3f4d2a9f8f07d7183325f02f4cd3d6c" ns2:_="" ns3:_="">
    <xsd:import namespace="63186268-0b6c-48d1-a13e-623515921317"/>
    <xsd:import namespace="328735c6-2d2f-4df9-adf8-81ca9854161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DateTaken" minOccurs="0"/>
                <xsd:element ref="ns2:MediaServiceLocation" minOccurs="0"/>
                <xsd:element ref="ns2:lcf76f155ced4ddcb4097134ff3c332f" minOccurs="0"/>
                <xsd:element ref="ns3:TaxCatchAll" minOccurs="0"/>
                <xsd:element ref="ns2:MediaLengthInSeconds"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186268-0b6c-48d1-a13e-6235159213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32f2ac73-2b29-48b1-b7b7-6b232797cae3"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28735c6-2d2f-4df9-adf8-81ca9854161b"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d4fbf68b-1ed7-499e-8db6-5aa97c4309e6}" ma:internalName="TaxCatchAll" ma:showField="CatchAllData" ma:web="328735c6-2d2f-4df9-adf8-81ca9854161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B2379D5-6D1D-48F1-B0B9-A9F87B0FF19E}">
  <ds:schemaRefs>
    <ds:schemaRef ds:uri="http://schemas.microsoft.com/sharepoint/v3/contenttype/forms"/>
  </ds:schemaRefs>
</ds:datastoreItem>
</file>

<file path=customXml/itemProps2.xml><?xml version="1.0" encoding="utf-8"?>
<ds:datastoreItem xmlns:ds="http://schemas.openxmlformats.org/officeDocument/2006/customXml" ds:itemID="{DBB88523-8F71-4AD6-AEEB-1C49D7960C4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3186268-0b6c-48d1-a13e-623515921317"/>
    <ds:schemaRef ds:uri="328735c6-2d2f-4df9-adf8-81ca9854161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tpl_general-powerpoint_template_3124</Template>
  <TotalTime>301</TotalTime>
  <Words>1438</Words>
  <Application>Microsoft Office PowerPoint</Application>
  <PresentationFormat>Widescreen</PresentationFormat>
  <Paragraphs>142</Paragraphs>
  <Slides>21</Slides>
  <Notes>13</Notes>
  <HiddenSlides>3</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Conservation Economics at TPL</vt:lpstr>
      <vt:lpstr>Access to the outdoors is a fundamental human need and essential to our health and well-being.   PEOPLE NEED PARKS.</vt:lpstr>
      <vt:lpstr>PowerPoint Presentation</vt:lpstr>
      <vt:lpstr>PowerPoint Presentation</vt:lpstr>
      <vt:lpstr>PowerPoint Presentation</vt:lpstr>
      <vt:lpstr>TPL in Illinois</vt:lpstr>
      <vt:lpstr>Climate Smart Cities: Chicago</vt:lpstr>
      <vt:lpstr>Conservation Economics</vt:lpstr>
      <vt:lpstr>Recreational Use by Residents</vt:lpstr>
      <vt:lpstr>Improved Public Health</vt:lpstr>
      <vt:lpstr>Enhanced Property Value</vt:lpstr>
      <vt:lpstr>Air Pollution Reduction </vt:lpstr>
      <vt:lpstr>Stormwater Reduction</vt:lpstr>
      <vt:lpstr>Carbon Storage and Sequestration </vt:lpstr>
      <vt:lpstr>Tourism</vt:lpstr>
      <vt:lpstr>Outdoor Recreation Spending</vt:lpstr>
      <vt:lpstr>Benefits to Local Businesses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Conservation Economics at TPL</dc:title>
  <dc:creator>Jennifer Clinton</dc:creator>
  <cp:lastModifiedBy>Jennifer Clinton</cp:lastModifiedBy>
  <cp:revision>2</cp:revision>
  <dcterms:created xsi:type="dcterms:W3CDTF">2024-07-23T14:29:46Z</dcterms:created>
  <dcterms:modified xsi:type="dcterms:W3CDTF">2024-07-24T20:05:12Z</dcterms:modified>
</cp:coreProperties>
</file>