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  <p:sldMasterId id="2147483708" r:id="rId8"/>
  </p:sldMasterIdLst>
  <p:notesMasterIdLst>
    <p:notesMasterId r:id="rId24"/>
  </p:notesMasterIdLst>
  <p:sldIdLst>
    <p:sldId id="257" r:id="rId9"/>
    <p:sldId id="259" r:id="rId10"/>
    <p:sldId id="258" r:id="rId11"/>
    <p:sldId id="263" r:id="rId12"/>
    <p:sldId id="260" r:id="rId13"/>
    <p:sldId id="262" r:id="rId14"/>
    <p:sldId id="267" r:id="rId15"/>
    <p:sldId id="264" r:id="rId16"/>
    <p:sldId id="268" r:id="rId17"/>
    <p:sldId id="266" r:id="rId18"/>
    <p:sldId id="269" r:id="rId19"/>
    <p:sldId id="265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Staffing Level vs. Caseload (all services)
DHS FCRCs July 2006 - November 2010</a:t>
            </a:r>
          </a:p>
        </c:rich>
      </c:tx>
      <c:layout>
        <c:manualLayout>
          <c:xMode val="edge"/>
          <c:yMode val="edge"/>
          <c:x val="0.23673997412677891"/>
          <c:y val="2.84191829484902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065976714100905"/>
          <c:y val="0.20781527531083491"/>
          <c:w val="0.59508408796895218"/>
          <c:h val="0.6465364120781536"/>
        </c:manualLayout>
      </c:layout>
      <c:lineChart>
        <c:grouping val="standard"/>
        <c:varyColors val="0"/>
        <c:ser>
          <c:idx val="1"/>
          <c:order val="1"/>
          <c:tx>
            <c:v>Staff</c:v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Data!$A$1:$A$54</c:f>
              <c:numCache>
                <c:formatCode>mmm\-yy</c:formatCode>
                <c:ptCount val="54"/>
                <c:pt idx="0">
                  <c:v>38899</c:v>
                </c:pt>
                <c:pt idx="1">
                  <c:v>38930</c:v>
                </c:pt>
                <c:pt idx="2">
                  <c:v>38961</c:v>
                </c:pt>
                <c:pt idx="3">
                  <c:v>38991</c:v>
                </c:pt>
                <c:pt idx="4">
                  <c:v>39022</c:v>
                </c:pt>
                <c:pt idx="5">
                  <c:v>39052</c:v>
                </c:pt>
                <c:pt idx="6">
                  <c:v>39083</c:v>
                </c:pt>
                <c:pt idx="7">
                  <c:v>39114</c:v>
                </c:pt>
                <c:pt idx="8">
                  <c:v>39142</c:v>
                </c:pt>
                <c:pt idx="9">
                  <c:v>39173</c:v>
                </c:pt>
                <c:pt idx="10">
                  <c:v>39203</c:v>
                </c:pt>
                <c:pt idx="11">
                  <c:v>39234</c:v>
                </c:pt>
                <c:pt idx="12">
                  <c:v>39264</c:v>
                </c:pt>
                <c:pt idx="13">
                  <c:v>39295</c:v>
                </c:pt>
                <c:pt idx="14">
                  <c:v>39326</c:v>
                </c:pt>
                <c:pt idx="15">
                  <c:v>39356</c:v>
                </c:pt>
                <c:pt idx="16">
                  <c:v>39387</c:v>
                </c:pt>
                <c:pt idx="17">
                  <c:v>39417</c:v>
                </c:pt>
                <c:pt idx="18">
                  <c:v>39448</c:v>
                </c:pt>
                <c:pt idx="19">
                  <c:v>39479</c:v>
                </c:pt>
                <c:pt idx="20">
                  <c:v>39508</c:v>
                </c:pt>
                <c:pt idx="21">
                  <c:v>39539</c:v>
                </c:pt>
                <c:pt idx="22">
                  <c:v>39569</c:v>
                </c:pt>
                <c:pt idx="23">
                  <c:v>39600</c:v>
                </c:pt>
                <c:pt idx="24">
                  <c:v>39630</c:v>
                </c:pt>
                <c:pt idx="25">
                  <c:v>39661</c:v>
                </c:pt>
                <c:pt idx="26">
                  <c:v>39692</c:v>
                </c:pt>
                <c:pt idx="27">
                  <c:v>39722</c:v>
                </c:pt>
                <c:pt idx="28">
                  <c:v>39753</c:v>
                </c:pt>
                <c:pt idx="29">
                  <c:v>39783</c:v>
                </c:pt>
                <c:pt idx="30">
                  <c:v>39814</c:v>
                </c:pt>
                <c:pt idx="31">
                  <c:v>39845</c:v>
                </c:pt>
                <c:pt idx="32">
                  <c:v>39873</c:v>
                </c:pt>
                <c:pt idx="33">
                  <c:v>39904</c:v>
                </c:pt>
                <c:pt idx="34">
                  <c:v>39934</c:v>
                </c:pt>
                <c:pt idx="35">
                  <c:v>39965</c:v>
                </c:pt>
                <c:pt idx="36">
                  <c:v>39995</c:v>
                </c:pt>
                <c:pt idx="37">
                  <c:v>40026</c:v>
                </c:pt>
                <c:pt idx="38">
                  <c:v>40057</c:v>
                </c:pt>
                <c:pt idx="39">
                  <c:v>40087</c:v>
                </c:pt>
                <c:pt idx="40">
                  <c:v>40118</c:v>
                </c:pt>
                <c:pt idx="41">
                  <c:v>40148</c:v>
                </c:pt>
                <c:pt idx="42">
                  <c:v>40179</c:v>
                </c:pt>
                <c:pt idx="43">
                  <c:v>40210</c:v>
                </c:pt>
                <c:pt idx="44">
                  <c:v>40238</c:v>
                </c:pt>
                <c:pt idx="45">
                  <c:v>40269</c:v>
                </c:pt>
                <c:pt idx="46">
                  <c:v>40299</c:v>
                </c:pt>
                <c:pt idx="47">
                  <c:v>40330</c:v>
                </c:pt>
                <c:pt idx="48">
                  <c:v>40360</c:v>
                </c:pt>
                <c:pt idx="49">
                  <c:v>40391</c:v>
                </c:pt>
                <c:pt idx="50">
                  <c:v>40422</c:v>
                </c:pt>
                <c:pt idx="51">
                  <c:v>40452</c:v>
                </c:pt>
                <c:pt idx="52">
                  <c:v>40483</c:v>
                </c:pt>
                <c:pt idx="53">
                  <c:v>40513</c:v>
                </c:pt>
              </c:numCache>
            </c:numRef>
          </c:cat>
          <c:val>
            <c:numRef>
              <c:f>Data!$E$1:$E$54</c:f>
              <c:numCache>
                <c:formatCode>General</c:formatCode>
                <c:ptCount val="54"/>
                <c:pt idx="0">
                  <c:v>2293</c:v>
                </c:pt>
                <c:pt idx="1">
                  <c:v>2315</c:v>
                </c:pt>
                <c:pt idx="2">
                  <c:v>2315</c:v>
                </c:pt>
                <c:pt idx="3">
                  <c:v>2317</c:v>
                </c:pt>
                <c:pt idx="4">
                  <c:v>2315</c:v>
                </c:pt>
                <c:pt idx="5">
                  <c:v>2256</c:v>
                </c:pt>
                <c:pt idx="6">
                  <c:v>2262</c:v>
                </c:pt>
                <c:pt idx="7">
                  <c:v>2268</c:v>
                </c:pt>
                <c:pt idx="8">
                  <c:v>2265</c:v>
                </c:pt>
                <c:pt idx="9">
                  <c:v>2275</c:v>
                </c:pt>
                <c:pt idx="10">
                  <c:v>2289</c:v>
                </c:pt>
                <c:pt idx="11">
                  <c:v>2318</c:v>
                </c:pt>
                <c:pt idx="12">
                  <c:v>2338</c:v>
                </c:pt>
                <c:pt idx="13">
                  <c:v>2329</c:v>
                </c:pt>
                <c:pt idx="14">
                  <c:v>2327</c:v>
                </c:pt>
                <c:pt idx="15">
                  <c:v>2287</c:v>
                </c:pt>
                <c:pt idx="16">
                  <c:v>2275</c:v>
                </c:pt>
                <c:pt idx="17">
                  <c:v>2283</c:v>
                </c:pt>
                <c:pt idx="18">
                  <c:v>2271</c:v>
                </c:pt>
                <c:pt idx="19">
                  <c:v>2289</c:v>
                </c:pt>
                <c:pt idx="20">
                  <c:v>2289</c:v>
                </c:pt>
                <c:pt idx="21">
                  <c:v>2298</c:v>
                </c:pt>
                <c:pt idx="22">
                  <c:v>2285</c:v>
                </c:pt>
                <c:pt idx="23">
                  <c:v>2270</c:v>
                </c:pt>
                <c:pt idx="24">
                  <c:v>2283</c:v>
                </c:pt>
                <c:pt idx="25">
                  <c:v>2292</c:v>
                </c:pt>
                <c:pt idx="26">
                  <c:v>2276</c:v>
                </c:pt>
                <c:pt idx="27">
                  <c:v>2275</c:v>
                </c:pt>
                <c:pt idx="28">
                  <c:v>2237</c:v>
                </c:pt>
                <c:pt idx="29">
                  <c:v>2236</c:v>
                </c:pt>
                <c:pt idx="30">
                  <c:v>2223</c:v>
                </c:pt>
                <c:pt idx="31">
                  <c:v>2205</c:v>
                </c:pt>
                <c:pt idx="32">
                  <c:v>2188</c:v>
                </c:pt>
                <c:pt idx="33">
                  <c:v>2182</c:v>
                </c:pt>
                <c:pt idx="34">
                  <c:v>2178</c:v>
                </c:pt>
                <c:pt idx="35">
                  <c:v>2154</c:v>
                </c:pt>
                <c:pt idx="36">
                  <c:v>2142</c:v>
                </c:pt>
                <c:pt idx="37">
                  <c:v>2138</c:v>
                </c:pt>
                <c:pt idx="38">
                  <c:v>2123</c:v>
                </c:pt>
                <c:pt idx="39">
                  <c:v>2111</c:v>
                </c:pt>
                <c:pt idx="40">
                  <c:v>2098</c:v>
                </c:pt>
                <c:pt idx="41">
                  <c:v>2094</c:v>
                </c:pt>
                <c:pt idx="42">
                  <c:v>2072</c:v>
                </c:pt>
                <c:pt idx="43">
                  <c:v>2116</c:v>
                </c:pt>
                <c:pt idx="44">
                  <c:v>2111</c:v>
                </c:pt>
                <c:pt idx="45">
                  <c:v>2101</c:v>
                </c:pt>
                <c:pt idx="46">
                  <c:v>2091</c:v>
                </c:pt>
                <c:pt idx="47">
                  <c:v>2086</c:v>
                </c:pt>
                <c:pt idx="48">
                  <c:v>2148</c:v>
                </c:pt>
                <c:pt idx="49">
                  <c:v>2142</c:v>
                </c:pt>
                <c:pt idx="50">
                  <c:v>2114</c:v>
                </c:pt>
                <c:pt idx="51">
                  <c:v>2109</c:v>
                </c:pt>
                <c:pt idx="52">
                  <c:v>2092</c:v>
                </c:pt>
                <c:pt idx="53">
                  <c:v>2083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2F-40EA-A393-6694584E4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802496"/>
        <c:axId val="77845248"/>
      </c:lineChart>
      <c:lineChart>
        <c:grouping val="standard"/>
        <c:varyColors val="0"/>
        <c:ser>
          <c:idx val="0"/>
          <c:order val="0"/>
          <c:tx>
            <c:v>Cases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Data!$A$1:$A$54</c:f>
              <c:numCache>
                <c:formatCode>mmm\-yy</c:formatCode>
                <c:ptCount val="54"/>
                <c:pt idx="0">
                  <c:v>38899</c:v>
                </c:pt>
                <c:pt idx="1">
                  <c:v>38930</c:v>
                </c:pt>
                <c:pt idx="2">
                  <c:v>38961</c:v>
                </c:pt>
                <c:pt idx="3">
                  <c:v>38991</c:v>
                </c:pt>
                <c:pt idx="4">
                  <c:v>39022</c:v>
                </c:pt>
                <c:pt idx="5">
                  <c:v>39052</c:v>
                </c:pt>
                <c:pt idx="6">
                  <c:v>39083</c:v>
                </c:pt>
                <c:pt idx="7">
                  <c:v>39114</c:v>
                </c:pt>
                <c:pt idx="8">
                  <c:v>39142</c:v>
                </c:pt>
                <c:pt idx="9">
                  <c:v>39173</c:v>
                </c:pt>
                <c:pt idx="10">
                  <c:v>39203</c:v>
                </c:pt>
                <c:pt idx="11">
                  <c:v>39234</c:v>
                </c:pt>
                <c:pt idx="12">
                  <c:v>39264</c:v>
                </c:pt>
                <c:pt idx="13">
                  <c:v>39295</c:v>
                </c:pt>
                <c:pt idx="14">
                  <c:v>39326</c:v>
                </c:pt>
                <c:pt idx="15">
                  <c:v>39356</c:v>
                </c:pt>
                <c:pt idx="16">
                  <c:v>39387</c:v>
                </c:pt>
                <c:pt idx="17">
                  <c:v>39417</c:v>
                </c:pt>
                <c:pt idx="18">
                  <c:v>39448</c:v>
                </c:pt>
                <c:pt idx="19">
                  <c:v>39479</c:v>
                </c:pt>
                <c:pt idx="20">
                  <c:v>39508</c:v>
                </c:pt>
                <c:pt idx="21">
                  <c:v>39539</c:v>
                </c:pt>
                <c:pt idx="22">
                  <c:v>39569</c:v>
                </c:pt>
                <c:pt idx="23">
                  <c:v>39600</c:v>
                </c:pt>
                <c:pt idx="24">
                  <c:v>39630</c:v>
                </c:pt>
                <c:pt idx="25">
                  <c:v>39661</c:v>
                </c:pt>
                <c:pt idx="26">
                  <c:v>39692</c:v>
                </c:pt>
                <c:pt idx="27">
                  <c:v>39722</c:v>
                </c:pt>
                <c:pt idx="28">
                  <c:v>39753</c:v>
                </c:pt>
                <c:pt idx="29">
                  <c:v>39783</c:v>
                </c:pt>
                <c:pt idx="30">
                  <c:v>39814</c:v>
                </c:pt>
                <c:pt idx="31">
                  <c:v>39845</c:v>
                </c:pt>
                <c:pt idx="32">
                  <c:v>39873</c:v>
                </c:pt>
                <c:pt idx="33">
                  <c:v>39904</c:v>
                </c:pt>
                <c:pt idx="34">
                  <c:v>39934</c:v>
                </c:pt>
                <c:pt idx="35">
                  <c:v>39965</c:v>
                </c:pt>
                <c:pt idx="36">
                  <c:v>39995</c:v>
                </c:pt>
                <c:pt idx="37">
                  <c:v>40026</c:v>
                </c:pt>
                <c:pt idx="38">
                  <c:v>40057</c:v>
                </c:pt>
                <c:pt idx="39">
                  <c:v>40087</c:v>
                </c:pt>
                <c:pt idx="40">
                  <c:v>40118</c:v>
                </c:pt>
                <c:pt idx="41">
                  <c:v>40148</c:v>
                </c:pt>
                <c:pt idx="42">
                  <c:v>40179</c:v>
                </c:pt>
                <c:pt idx="43">
                  <c:v>40210</c:v>
                </c:pt>
                <c:pt idx="44">
                  <c:v>40238</c:v>
                </c:pt>
                <c:pt idx="45">
                  <c:v>40269</c:v>
                </c:pt>
                <c:pt idx="46">
                  <c:v>40299</c:v>
                </c:pt>
                <c:pt idx="47">
                  <c:v>40330</c:v>
                </c:pt>
                <c:pt idx="48">
                  <c:v>40360</c:v>
                </c:pt>
                <c:pt idx="49">
                  <c:v>40391</c:v>
                </c:pt>
                <c:pt idx="50">
                  <c:v>40422</c:v>
                </c:pt>
                <c:pt idx="51">
                  <c:v>40452</c:v>
                </c:pt>
                <c:pt idx="52">
                  <c:v>40483</c:v>
                </c:pt>
                <c:pt idx="53">
                  <c:v>40513</c:v>
                </c:pt>
              </c:numCache>
            </c:numRef>
          </c:cat>
          <c:val>
            <c:numRef>
              <c:f>Data!$B$1:$B$54</c:f>
              <c:numCache>
                <c:formatCode>General</c:formatCode>
                <c:ptCount val="54"/>
                <c:pt idx="0">
                  <c:v>1184964</c:v>
                </c:pt>
                <c:pt idx="1">
                  <c:v>1192841</c:v>
                </c:pt>
                <c:pt idx="2">
                  <c:v>1199796</c:v>
                </c:pt>
                <c:pt idx="3">
                  <c:v>1192093</c:v>
                </c:pt>
                <c:pt idx="4">
                  <c:v>1193402</c:v>
                </c:pt>
                <c:pt idx="5">
                  <c:v>1196843</c:v>
                </c:pt>
                <c:pt idx="6">
                  <c:v>1202297</c:v>
                </c:pt>
                <c:pt idx="7">
                  <c:v>1209483</c:v>
                </c:pt>
                <c:pt idx="8">
                  <c:v>1207685</c:v>
                </c:pt>
                <c:pt idx="9">
                  <c:v>1217028</c:v>
                </c:pt>
                <c:pt idx="10">
                  <c:v>1228658</c:v>
                </c:pt>
                <c:pt idx="11">
                  <c:v>1234352</c:v>
                </c:pt>
                <c:pt idx="12">
                  <c:v>1259686</c:v>
                </c:pt>
                <c:pt idx="13">
                  <c:v>1266919</c:v>
                </c:pt>
                <c:pt idx="14">
                  <c:v>1272934</c:v>
                </c:pt>
                <c:pt idx="15">
                  <c:v>1276589</c:v>
                </c:pt>
                <c:pt idx="16">
                  <c:v>1285622</c:v>
                </c:pt>
                <c:pt idx="17">
                  <c:v>1287627</c:v>
                </c:pt>
                <c:pt idx="18">
                  <c:v>1294196</c:v>
                </c:pt>
                <c:pt idx="19">
                  <c:v>1298665</c:v>
                </c:pt>
                <c:pt idx="20">
                  <c:v>1298253</c:v>
                </c:pt>
                <c:pt idx="21">
                  <c:v>1304884</c:v>
                </c:pt>
                <c:pt idx="22">
                  <c:v>1308965</c:v>
                </c:pt>
                <c:pt idx="23">
                  <c:v>1316659</c:v>
                </c:pt>
                <c:pt idx="24">
                  <c:v>1321250</c:v>
                </c:pt>
                <c:pt idx="25">
                  <c:v>1324048</c:v>
                </c:pt>
                <c:pt idx="26">
                  <c:v>1330885</c:v>
                </c:pt>
                <c:pt idx="27">
                  <c:v>1341478</c:v>
                </c:pt>
                <c:pt idx="28">
                  <c:v>1348627</c:v>
                </c:pt>
                <c:pt idx="29">
                  <c:v>1364425</c:v>
                </c:pt>
                <c:pt idx="30">
                  <c:v>1374606</c:v>
                </c:pt>
                <c:pt idx="31">
                  <c:v>1390327</c:v>
                </c:pt>
                <c:pt idx="32">
                  <c:v>1401760</c:v>
                </c:pt>
                <c:pt idx="33">
                  <c:v>1413697</c:v>
                </c:pt>
                <c:pt idx="34">
                  <c:v>1424547</c:v>
                </c:pt>
                <c:pt idx="35">
                  <c:v>1440910</c:v>
                </c:pt>
                <c:pt idx="36">
                  <c:v>1447332</c:v>
                </c:pt>
                <c:pt idx="37">
                  <c:v>1456212</c:v>
                </c:pt>
                <c:pt idx="38">
                  <c:v>1471941</c:v>
                </c:pt>
                <c:pt idx="39">
                  <c:v>1484793</c:v>
                </c:pt>
                <c:pt idx="40">
                  <c:v>1491701</c:v>
                </c:pt>
                <c:pt idx="41">
                  <c:v>1503318</c:v>
                </c:pt>
                <c:pt idx="42">
                  <c:v>1506708</c:v>
                </c:pt>
                <c:pt idx="43">
                  <c:v>1515522</c:v>
                </c:pt>
                <c:pt idx="44">
                  <c:v>1522655</c:v>
                </c:pt>
                <c:pt idx="45">
                  <c:v>1532151</c:v>
                </c:pt>
                <c:pt idx="46">
                  <c:v>1541755</c:v>
                </c:pt>
                <c:pt idx="47">
                  <c:v>1549729</c:v>
                </c:pt>
                <c:pt idx="48">
                  <c:v>1552013</c:v>
                </c:pt>
                <c:pt idx="49">
                  <c:v>1563041</c:v>
                </c:pt>
                <c:pt idx="50">
                  <c:v>1572268</c:v>
                </c:pt>
                <c:pt idx="51">
                  <c:v>1578620</c:v>
                </c:pt>
                <c:pt idx="52">
                  <c:v>1591463</c:v>
                </c:pt>
                <c:pt idx="53">
                  <c:v>1602653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2F-40EA-A393-6694584E4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847168"/>
        <c:axId val="77848960"/>
      </c:lineChart>
      <c:dateAx>
        <c:axId val="7780249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45248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77845248"/>
        <c:scaling>
          <c:orientation val="minMax"/>
          <c:max val="2450"/>
          <c:min val="19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FCRC Staffing</a:t>
                </a:r>
              </a:p>
            </c:rich>
          </c:tx>
          <c:layout>
            <c:manualLayout>
              <c:xMode val="edge"/>
              <c:yMode val="edge"/>
              <c:x val="2.0698576972833154E-2"/>
              <c:y val="0.438721136767317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02496"/>
        <c:crosses val="autoZero"/>
        <c:crossBetween val="between"/>
      </c:valAx>
      <c:dateAx>
        <c:axId val="7784716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77848960"/>
        <c:crosses val="autoZero"/>
        <c:auto val="1"/>
        <c:lblOffset val="100"/>
        <c:baseTimeUnit val="months"/>
      </c:dateAx>
      <c:valAx>
        <c:axId val="77848960"/>
        <c:scaling>
          <c:orientation val="minMax"/>
          <c:max val="1650000"/>
          <c:min val="1150000"/>
        </c:scaling>
        <c:delete val="0"/>
        <c:axPos val="r"/>
        <c:title>
          <c:tx>
            <c:rich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Total Caseload</a:t>
                </a:r>
              </a:p>
            </c:rich>
          </c:tx>
          <c:layout>
            <c:manualLayout>
              <c:xMode val="edge"/>
              <c:yMode val="edge"/>
              <c:x val="0.82794307891332475"/>
              <c:y val="0.43339253996447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47168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9068564036222553"/>
          <c:y val="0.14209591474245134"/>
          <c:w val="0.17335058214747756"/>
          <c:h val="4.262877442273541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5A142-29F3-4C13-BC00-4FC2FB5892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D0EAE60-36A5-4EC3-A888-932FB85FF660}">
      <dgm:prSet phldrT="[Text]"/>
      <dgm:spPr/>
      <dgm:t>
        <a:bodyPr/>
        <a:lstStyle/>
        <a:p>
          <a:r>
            <a:rPr lang="en-US" dirty="0"/>
            <a:t>Identify Funding </a:t>
          </a:r>
        </a:p>
      </dgm:t>
    </dgm:pt>
    <dgm:pt modelId="{D833E47B-38DE-4AD6-8A54-173912A71691}" type="parTrans" cxnId="{FB5C8AF4-83B9-4154-83EF-99EC19E52297}">
      <dgm:prSet/>
      <dgm:spPr/>
      <dgm:t>
        <a:bodyPr/>
        <a:lstStyle/>
        <a:p>
          <a:endParaRPr lang="en-US"/>
        </a:p>
      </dgm:t>
    </dgm:pt>
    <dgm:pt modelId="{1E2AB71D-51B3-45A1-A29E-A1A8865FFE9B}" type="sibTrans" cxnId="{FB5C8AF4-83B9-4154-83EF-99EC19E52297}">
      <dgm:prSet/>
      <dgm:spPr/>
      <dgm:t>
        <a:bodyPr/>
        <a:lstStyle/>
        <a:p>
          <a:endParaRPr lang="en-US"/>
        </a:p>
      </dgm:t>
    </dgm:pt>
    <dgm:pt modelId="{8E873C55-ABDD-4E9A-B078-DD6B975A9E06}">
      <dgm:prSet phldrT="[Text]"/>
      <dgm:spPr/>
      <dgm:t>
        <a:bodyPr/>
        <a:lstStyle/>
        <a:p>
          <a:r>
            <a:rPr lang="en-US" dirty="0"/>
            <a:t>Connect Funding to Programs</a:t>
          </a:r>
        </a:p>
      </dgm:t>
    </dgm:pt>
    <dgm:pt modelId="{5F15F787-D47B-4939-A595-F67FD77B6DC8}" type="parTrans" cxnId="{092F16FA-8355-43C9-AF5A-A59633127202}">
      <dgm:prSet/>
      <dgm:spPr/>
      <dgm:t>
        <a:bodyPr/>
        <a:lstStyle/>
        <a:p>
          <a:endParaRPr lang="en-US"/>
        </a:p>
      </dgm:t>
    </dgm:pt>
    <dgm:pt modelId="{79DFC510-1C6D-4D57-8D91-6C93CEAD02B5}" type="sibTrans" cxnId="{092F16FA-8355-43C9-AF5A-A59633127202}">
      <dgm:prSet/>
      <dgm:spPr/>
      <dgm:t>
        <a:bodyPr/>
        <a:lstStyle/>
        <a:p>
          <a:endParaRPr lang="en-US"/>
        </a:p>
      </dgm:t>
    </dgm:pt>
    <dgm:pt modelId="{3C5296A1-9D55-4669-8E36-0017E3C6ECCA}">
      <dgm:prSet phldrT="[Text]"/>
      <dgm:spPr/>
      <dgm:t>
        <a:bodyPr/>
        <a:lstStyle/>
        <a:p>
          <a:r>
            <a:rPr lang="en-US" dirty="0"/>
            <a:t>Compile current measurements </a:t>
          </a:r>
        </a:p>
      </dgm:t>
    </dgm:pt>
    <dgm:pt modelId="{3CC866CA-FE67-451A-8FE9-ED47F3069D0F}" type="parTrans" cxnId="{DBFE65D0-DFBE-483B-A135-6B0939BD9F1E}">
      <dgm:prSet/>
      <dgm:spPr/>
      <dgm:t>
        <a:bodyPr/>
        <a:lstStyle/>
        <a:p>
          <a:endParaRPr lang="en-US"/>
        </a:p>
      </dgm:t>
    </dgm:pt>
    <dgm:pt modelId="{CB0BE004-9774-45A1-89A0-8045187B4EF6}" type="sibTrans" cxnId="{DBFE65D0-DFBE-483B-A135-6B0939BD9F1E}">
      <dgm:prSet/>
      <dgm:spPr/>
      <dgm:t>
        <a:bodyPr/>
        <a:lstStyle/>
        <a:p>
          <a:endParaRPr lang="en-US"/>
        </a:p>
      </dgm:t>
    </dgm:pt>
    <dgm:pt modelId="{64F91009-6A98-4263-998F-59437B86155B}" type="pres">
      <dgm:prSet presAssocID="{45A5A142-29F3-4C13-BC00-4FC2FB589294}" presName="Name0" presStyleCnt="0">
        <dgm:presLayoutVars>
          <dgm:dir/>
          <dgm:animLvl val="lvl"/>
          <dgm:resizeHandles val="exact"/>
        </dgm:presLayoutVars>
      </dgm:prSet>
      <dgm:spPr/>
    </dgm:pt>
    <dgm:pt modelId="{6952D04C-7B07-40C4-AA73-3ED9E7193B97}" type="pres">
      <dgm:prSet presAssocID="{AD0EAE60-36A5-4EC3-A888-932FB85FF6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4536D4-36DC-4F18-8B1F-448B3484CF03}" type="pres">
      <dgm:prSet presAssocID="{1E2AB71D-51B3-45A1-A29E-A1A8865FFE9B}" presName="parTxOnlySpace" presStyleCnt="0"/>
      <dgm:spPr/>
    </dgm:pt>
    <dgm:pt modelId="{8E12FF5F-7F47-4CC3-952A-E4508B9666C2}" type="pres">
      <dgm:prSet presAssocID="{8E873C55-ABDD-4E9A-B078-DD6B975A9E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13BA40D-4556-47C0-AF3A-27E3BBFEF596}" type="pres">
      <dgm:prSet presAssocID="{79DFC510-1C6D-4D57-8D91-6C93CEAD02B5}" presName="parTxOnlySpace" presStyleCnt="0"/>
      <dgm:spPr/>
    </dgm:pt>
    <dgm:pt modelId="{99AEDEC1-4E77-459B-A30D-89F73D3EA418}" type="pres">
      <dgm:prSet presAssocID="{3C5296A1-9D55-4669-8E36-0017E3C6ECC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550788F-C830-4FD4-8A8D-71B4680836B3}" type="presOf" srcId="{3C5296A1-9D55-4669-8E36-0017E3C6ECCA}" destId="{99AEDEC1-4E77-459B-A30D-89F73D3EA418}" srcOrd="0" destOrd="0" presId="urn:microsoft.com/office/officeart/2005/8/layout/chevron1"/>
    <dgm:cxn modelId="{4304C7C3-47B7-47C0-A093-9B8A3D8ECC21}" type="presOf" srcId="{AD0EAE60-36A5-4EC3-A888-932FB85FF660}" destId="{6952D04C-7B07-40C4-AA73-3ED9E7193B97}" srcOrd="0" destOrd="0" presId="urn:microsoft.com/office/officeart/2005/8/layout/chevron1"/>
    <dgm:cxn modelId="{DBFE65D0-DFBE-483B-A135-6B0939BD9F1E}" srcId="{45A5A142-29F3-4C13-BC00-4FC2FB589294}" destId="{3C5296A1-9D55-4669-8E36-0017E3C6ECCA}" srcOrd="2" destOrd="0" parTransId="{3CC866CA-FE67-451A-8FE9-ED47F3069D0F}" sibTransId="{CB0BE004-9774-45A1-89A0-8045187B4EF6}"/>
    <dgm:cxn modelId="{FB5C8AF4-83B9-4154-83EF-99EC19E52297}" srcId="{45A5A142-29F3-4C13-BC00-4FC2FB589294}" destId="{AD0EAE60-36A5-4EC3-A888-932FB85FF660}" srcOrd="0" destOrd="0" parTransId="{D833E47B-38DE-4AD6-8A54-173912A71691}" sibTransId="{1E2AB71D-51B3-45A1-A29E-A1A8865FFE9B}"/>
    <dgm:cxn modelId="{092F16FA-8355-43C9-AF5A-A59633127202}" srcId="{45A5A142-29F3-4C13-BC00-4FC2FB589294}" destId="{8E873C55-ABDD-4E9A-B078-DD6B975A9E06}" srcOrd="1" destOrd="0" parTransId="{5F15F787-D47B-4939-A595-F67FD77B6DC8}" sibTransId="{79DFC510-1C6D-4D57-8D91-6C93CEAD02B5}"/>
    <dgm:cxn modelId="{8C11C6FB-4605-4EF8-BC00-D4F6437D3EE8}" type="presOf" srcId="{45A5A142-29F3-4C13-BC00-4FC2FB589294}" destId="{64F91009-6A98-4263-998F-59437B86155B}" srcOrd="0" destOrd="0" presId="urn:microsoft.com/office/officeart/2005/8/layout/chevron1"/>
    <dgm:cxn modelId="{C15E83FE-B948-4FC2-9F22-18AFF5A794EC}" type="presOf" srcId="{8E873C55-ABDD-4E9A-B078-DD6B975A9E06}" destId="{8E12FF5F-7F47-4CC3-952A-E4508B9666C2}" srcOrd="0" destOrd="0" presId="urn:microsoft.com/office/officeart/2005/8/layout/chevron1"/>
    <dgm:cxn modelId="{2C020DE8-D6E0-4035-AE5A-550ECECB89FA}" type="presParOf" srcId="{64F91009-6A98-4263-998F-59437B86155B}" destId="{6952D04C-7B07-40C4-AA73-3ED9E7193B97}" srcOrd="0" destOrd="0" presId="urn:microsoft.com/office/officeart/2005/8/layout/chevron1"/>
    <dgm:cxn modelId="{6CF62114-E9B6-4CA9-B7DE-E0D245DB7D26}" type="presParOf" srcId="{64F91009-6A98-4263-998F-59437B86155B}" destId="{234536D4-36DC-4F18-8B1F-448B3484CF03}" srcOrd="1" destOrd="0" presId="urn:microsoft.com/office/officeart/2005/8/layout/chevron1"/>
    <dgm:cxn modelId="{02691B84-BDF0-4224-8FAB-8E341B29075D}" type="presParOf" srcId="{64F91009-6A98-4263-998F-59437B86155B}" destId="{8E12FF5F-7F47-4CC3-952A-E4508B9666C2}" srcOrd="2" destOrd="0" presId="urn:microsoft.com/office/officeart/2005/8/layout/chevron1"/>
    <dgm:cxn modelId="{960CC0EF-FCBD-42B0-B78A-FCA300343A77}" type="presParOf" srcId="{64F91009-6A98-4263-998F-59437B86155B}" destId="{913BA40D-4556-47C0-AF3A-27E3BBFEF596}" srcOrd="3" destOrd="0" presId="urn:microsoft.com/office/officeart/2005/8/layout/chevron1"/>
    <dgm:cxn modelId="{427FF95B-4D1C-4B46-8070-68F5F856DAAE}" type="presParOf" srcId="{64F91009-6A98-4263-998F-59437B86155B}" destId="{99AEDEC1-4E77-459B-A30D-89F73D3EA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A71F9-AF2A-4E2E-A733-F56AC8A8A343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6EC197D-4FF9-4E22-9EC8-688E0646E5FD}">
      <dgm:prSet phldrT="[Text]"/>
      <dgm:spPr/>
      <dgm:t>
        <a:bodyPr/>
        <a:lstStyle/>
        <a:p>
          <a:r>
            <a:rPr lang="en-US" dirty="0"/>
            <a:t>Outputs</a:t>
          </a:r>
        </a:p>
      </dgm:t>
    </dgm:pt>
    <dgm:pt modelId="{97136A76-0210-45C2-93E8-F87655065215}" type="parTrans" cxnId="{3AF14D18-3A0D-46A7-BD4F-08565F3A23D7}">
      <dgm:prSet/>
      <dgm:spPr/>
      <dgm:t>
        <a:bodyPr/>
        <a:lstStyle/>
        <a:p>
          <a:endParaRPr lang="en-US"/>
        </a:p>
      </dgm:t>
    </dgm:pt>
    <dgm:pt modelId="{219E511F-806F-46DA-AC10-DD305C8D3C48}" type="sibTrans" cxnId="{3AF14D18-3A0D-46A7-BD4F-08565F3A23D7}">
      <dgm:prSet/>
      <dgm:spPr/>
      <dgm:t>
        <a:bodyPr/>
        <a:lstStyle/>
        <a:p>
          <a:endParaRPr lang="en-US"/>
        </a:p>
      </dgm:t>
    </dgm:pt>
    <dgm:pt modelId="{FA570BEB-7DA9-4B4A-88F0-370DC3F66FAB}">
      <dgm:prSet phldrT="[Text]"/>
      <dgm:spPr/>
      <dgm:t>
        <a:bodyPr/>
        <a:lstStyle/>
        <a:p>
          <a:r>
            <a:rPr lang="en-US" dirty="0"/>
            <a:t>Population &amp; Sites</a:t>
          </a:r>
        </a:p>
      </dgm:t>
    </dgm:pt>
    <dgm:pt modelId="{C13DC520-8B24-47EB-BDF4-0013C315A1BB}" type="parTrans" cxnId="{66F36C59-F295-4DF4-B08F-2662998BB60E}">
      <dgm:prSet/>
      <dgm:spPr/>
      <dgm:t>
        <a:bodyPr/>
        <a:lstStyle/>
        <a:p>
          <a:endParaRPr lang="en-US"/>
        </a:p>
      </dgm:t>
    </dgm:pt>
    <dgm:pt modelId="{7578C398-09DD-46A8-B3BB-A4166B357A85}" type="sibTrans" cxnId="{66F36C59-F295-4DF4-B08F-2662998BB60E}">
      <dgm:prSet/>
      <dgm:spPr/>
      <dgm:t>
        <a:bodyPr/>
        <a:lstStyle/>
        <a:p>
          <a:endParaRPr lang="en-US"/>
        </a:p>
      </dgm:t>
    </dgm:pt>
    <dgm:pt modelId="{A64ECD3D-F382-484B-9576-60FFE2151A9E}">
      <dgm:prSet phldrT="[Text]"/>
      <dgm:spPr/>
      <dgm:t>
        <a:bodyPr/>
        <a:lstStyle/>
        <a:p>
          <a:r>
            <a:rPr lang="en-US" dirty="0"/>
            <a:t>Population Reach </a:t>
          </a:r>
        </a:p>
      </dgm:t>
    </dgm:pt>
    <dgm:pt modelId="{2FB4CA6B-1C41-4C1A-8946-5FE769C5561B}" type="parTrans" cxnId="{D41A8938-7FEB-440A-8F64-FA45E219243A}">
      <dgm:prSet/>
      <dgm:spPr/>
      <dgm:t>
        <a:bodyPr/>
        <a:lstStyle/>
        <a:p>
          <a:endParaRPr lang="en-US"/>
        </a:p>
      </dgm:t>
    </dgm:pt>
    <dgm:pt modelId="{E082C714-1AF3-43C9-A4B1-86C8E79B2605}" type="sibTrans" cxnId="{D41A8938-7FEB-440A-8F64-FA45E219243A}">
      <dgm:prSet/>
      <dgm:spPr/>
      <dgm:t>
        <a:bodyPr/>
        <a:lstStyle/>
        <a:p>
          <a:endParaRPr lang="en-US"/>
        </a:p>
      </dgm:t>
    </dgm:pt>
    <dgm:pt modelId="{8FDA8C6E-0D9B-4B94-B353-50410E0D220C}">
      <dgm:prSet phldrT="[Text]"/>
      <dgm:spPr/>
      <dgm:t>
        <a:bodyPr/>
        <a:lstStyle/>
        <a:p>
          <a:r>
            <a:rPr lang="en-US" dirty="0"/>
            <a:t>Client Characteristics</a:t>
          </a:r>
        </a:p>
      </dgm:t>
    </dgm:pt>
    <dgm:pt modelId="{831AE5E9-C21A-4B20-9D1A-F3EEF7A664C1}" type="parTrans" cxnId="{64E7800D-0D81-4902-9ADD-7BEEF2AB8891}">
      <dgm:prSet/>
      <dgm:spPr/>
      <dgm:t>
        <a:bodyPr/>
        <a:lstStyle/>
        <a:p>
          <a:endParaRPr lang="en-US"/>
        </a:p>
      </dgm:t>
    </dgm:pt>
    <dgm:pt modelId="{82C96C51-DABD-44EB-9AD0-8D61386295DD}" type="sibTrans" cxnId="{64E7800D-0D81-4902-9ADD-7BEEF2AB8891}">
      <dgm:prSet/>
      <dgm:spPr/>
      <dgm:t>
        <a:bodyPr/>
        <a:lstStyle/>
        <a:p>
          <a:endParaRPr lang="en-US"/>
        </a:p>
      </dgm:t>
    </dgm:pt>
    <dgm:pt modelId="{57E80492-001C-4D01-BB32-12D03FCEA7B2}">
      <dgm:prSet phldrT="[Text]"/>
      <dgm:spPr/>
      <dgm:t>
        <a:bodyPr/>
        <a:lstStyle/>
        <a:p>
          <a:r>
            <a:rPr lang="en-US" dirty="0"/>
            <a:t>Services</a:t>
          </a:r>
        </a:p>
      </dgm:t>
    </dgm:pt>
    <dgm:pt modelId="{0BB14309-C7A1-44AF-912B-2FF4E38CB65A}" type="parTrans" cxnId="{7F593414-491C-4DD2-9891-38D84FF6FD9A}">
      <dgm:prSet/>
      <dgm:spPr/>
      <dgm:t>
        <a:bodyPr/>
        <a:lstStyle/>
        <a:p>
          <a:endParaRPr lang="en-US"/>
        </a:p>
      </dgm:t>
    </dgm:pt>
    <dgm:pt modelId="{8B008463-C968-4149-A247-2DD8079FA96D}" type="sibTrans" cxnId="{7F593414-491C-4DD2-9891-38D84FF6FD9A}">
      <dgm:prSet/>
      <dgm:spPr/>
      <dgm:t>
        <a:bodyPr/>
        <a:lstStyle/>
        <a:p>
          <a:endParaRPr lang="en-US"/>
        </a:p>
      </dgm:t>
    </dgm:pt>
    <dgm:pt modelId="{FBD9DB07-1999-4A68-AD2A-039C09673D9D}">
      <dgm:prSet phldrT="[Text]"/>
      <dgm:spPr/>
      <dgm:t>
        <a:bodyPr/>
        <a:lstStyle/>
        <a:p>
          <a:r>
            <a:rPr lang="en-US" dirty="0"/>
            <a:t>Types of Services</a:t>
          </a:r>
        </a:p>
      </dgm:t>
    </dgm:pt>
    <dgm:pt modelId="{328966E3-6AF5-4F24-8558-9D011BD96F30}" type="parTrans" cxnId="{59B3C279-D96F-43CC-B13A-9775569328B8}">
      <dgm:prSet/>
      <dgm:spPr/>
      <dgm:t>
        <a:bodyPr/>
        <a:lstStyle/>
        <a:p>
          <a:endParaRPr lang="en-US"/>
        </a:p>
      </dgm:t>
    </dgm:pt>
    <dgm:pt modelId="{00889281-9A6E-4235-9CB6-25857B58E6FD}" type="sibTrans" cxnId="{59B3C279-D96F-43CC-B13A-9775569328B8}">
      <dgm:prSet/>
      <dgm:spPr/>
      <dgm:t>
        <a:bodyPr/>
        <a:lstStyle/>
        <a:p>
          <a:endParaRPr lang="en-US"/>
        </a:p>
      </dgm:t>
    </dgm:pt>
    <dgm:pt modelId="{4261D23B-7D64-4F9B-9704-204B8870A20F}">
      <dgm:prSet phldrT="[Text]"/>
      <dgm:spPr/>
      <dgm:t>
        <a:bodyPr/>
        <a:lstStyle/>
        <a:p>
          <a:r>
            <a:rPr lang="en-US" dirty="0"/>
            <a:t>Quality</a:t>
          </a:r>
        </a:p>
      </dgm:t>
    </dgm:pt>
    <dgm:pt modelId="{2EEC7C9D-3ED9-4BCE-9CBC-6CC29B2660DA}" type="parTrans" cxnId="{30740D84-E038-4350-8F72-F1C7B8A9C054}">
      <dgm:prSet/>
      <dgm:spPr/>
      <dgm:t>
        <a:bodyPr/>
        <a:lstStyle/>
        <a:p>
          <a:endParaRPr lang="en-US"/>
        </a:p>
      </dgm:t>
    </dgm:pt>
    <dgm:pt modelId="{23E044AF-67B9-405F-B893-52F049BE0D92}" type="sibTrans" cxnId="{30740D84-E038-4350-8F72-F1C7B8A9C054}">
      <dgm:prSet/>
      <dgm:spPr/>
      <dgm:t>
        <a:bodyPr/>
        <a:lstStyle/>
        <a:p>
          <a:endParaRPr lang="en-US"/>
        </a:p>
      </dgm:t>
    </dgm:pt>
    <dgm:pt modelId="{0E19C01C-39A7-48D0-BA9D-17FBC1F5A96C}">
      <dgm:prSet phldrT="[Text]"/>
      <dgm:spPr/>
      <dgm:t>
        <a:bodyPr/>
        <a:lstStyle/>
        <a:p>
          <a:r>
            <a:rPr lang="en-US" dirty="0"/>
            <a:t>Units of Service</a:t>
          </a:r>
        </a:p>
      </dgm:t>
    </dgm:pt>
    <dgm:pt modelId="{D47BB01B-D617-4D1C-9626-0A005C21761C}" type="parTrans" cxnId="{0CE151E3-6507-4B7F-9996-E646983E689C}">
      <dgm:prSet/>
      <dgm:spPr/>
      <dgm:t>
        <a:bodyPr/>
        <a:lstStyle/>
        <a:p>
          <a:endParaRPr lang="en-US"/>
        </a:p>
      </dgm:t>
    </dgm:pt>
    <dgm:pt modelId="{5FE956B5-3D6B-443E-BA52-628ECBC1A0ED}" type="sibTrans" cxnId="{0CE151E3-6507-4B7F-9996-E646983E689C}">
      <dgm:prSet/>
      <dgm:spPr/>
      <dgm:t>
        <a:bodyPr/>
        <a:lstStyle/>
        <a:p>
          <a:endParaRPr lang="en-US"/>
        </a:p>
      </dgm:t>
    </dgm:pt>
    <dgm:pt modelId="{ADE19CC3-8EB1-4931-B484-6BD46F5CA0D2}">
      <dgm:prSet phldrT="[Text]"/>
      <dgm:spPr/>
      <dgm:t>
        <a:bodyPr/>
        <a:lstStyle/>
        <a:p>
          <a:r>
            <a:rPr lang="en-US" dirty="0"/>
            <a:t>Error Rates</a:t>
          </a:r>
        </a:p>
      </dgm:t>
    </dgm:pt>
    <dgm:pt modelId="{FD0F3E1D-158F-4B03-AE07-0948364F0709}" type="parTrans" cxnId="{9B75BBE3-B128-4568-86A2-60175150D113}">
      <dgm:prSet/>
      <dgm:spPr/>
      <dgm:t>
        <a:bodyPr/>
        <a:lstStyle/>
        <a:p>
          <a:endParaRPr lang="en-US"/>
        </a:p>
      </dgm:t>
    </dgm:pt>
    <dgm:pt modelId="{C1D39A7C-4ECA-44E0-AC50-8DDB8D056287}" type="sibTrans" cxnId="{9B75BBE3-B128-4568-86A2-60175150D113}">
      <dgm:prSet/>
      <dgm:spPr/>
      <dgm:t>
        <a:bodyPr/>
        <a:lstStyle/>
        <a:p>
          <a:endParaRPr lang="en-US"/>
        </a:p>
      </dgm:t>
    </dgm:pt>
    <dgm:pt modelId="{B4CED564-FB3B-4A4C-89F8-198907F18E9A}">
      <dgm:prSet phldrT="[Text]"/>
      <dgm:spPr/>
      <dgm:t>
        <a:bodyPr/>
        <a:lstStyle/>
        <a:p>
          <a:r>
            <a:rPr lang="en-US" dirty="0"/>
            <a:t>Client Satisfaction</a:t>
          </a:r>
        </a:p>
      </dgm:t>
    </dgm:pt>
    <dgm:pt modelId="{A513B313-A42D-4DD0-81AA-58BC48B858E0}" type="parTrans" cxnId="{0E3630B0-4ADC-43D9-9246-5E6D6E7C2FFB}">
      <dgm:prSet/>
      <dgm:spPr/>
      <dgm:t>
        <a:bodyPr/>
        <a:lstStyle/>
        <a:p>
          <a:endParaRPr lang="en-US"/>
        </a:p>
      </dgm:t>
    </dgm:pt>
    <dgm:pt modelId="{1D8C322F-94E7-44C8-A1DB-6EC0B1B015FF}" type="sibTrans" cxnId="{0E3630B0-4ADC-43D9-9246-5E6D6E7C2FFB}">
      <dgm:prSet/>
      <dgm:spPr/>
      <dgm:t>
        <a:bodyPr/>
        <a:lstStyle/>
        <a:p>
          <a:endParaRPr lang="en-US"/>
        </a:p>
      </dgm:t>
    </dgm:pt>
    <dgm:pt modelId="{81D37163-035E-40DB-A504-14EF61844167}">
      <dgm:prSet phldrT="[Text]"/>
      <dgm:spPr/>
      <dgm:t>
        <a:bodyPr/>
        <a:lstStyle/>
        <a:p>
          <a:r>
            <a:rPr lang="en-US" dirty="0"/>
            <a:t>Unit cost</a:t>
          </a:r>
        </a:p>
      </dgm:t>
    </dgm:pt>
    <dgm:pt modelId="{D1863104-E8AA-4034-BD25-84C0097A4263}" type="parTrans" cxnId="{E077ADCE-1825-4645-A68F-C738B85F3523}">
      <dgm:prSet/>
      <dgm:spPr/>
      <dgm:t>
        <a:bodyPr/>
        <a:lstStyle/>
        <a:p>
          <a:endParaRPr lang="en-US"/>
        </a:p>
      </dgm:t>
    </dgm:pt>
    <dgm:pt modelId="{00E07F18-51FF-4755-B2A3-1C243DA6F84D}" type="sibTrans" cxnId="{E077ADCE-1825-4645-A68F-C738B85F3523}">
      <dgm:prSet/>
      <dgm:spPr/>
      <dgm:t>
        <a:bodyPr/>
        <a:lstStyle/>
        <a:p>
          <a:endParaRPr lang="en-US"/>
        </a:p>
      </dgm:t>
    </dgm:pt>
    <dgm:pt modelId="{691F088E-C26D-4510-A73F-4BCA6E9B812C}">
      <dgm:prSet phldrT="[Text]"/>
      <dgm:spPr/>
      <dgm:t>
        <a:bodyPr/>
        <a:lstStyle/>
        <a:p>
          <a:r>
            <a:rPr lang="en-US" dirty="0"/>
            <a:t>Certification</a:t>
          </a:r>
        </a:p>
      </dgm:t>
    </dgm:pt>
    <dgm:pt modelId="{869BE3AE-361D-464C-99DB-8DCA1AC61399}" type="parTrans" cxnId="{01D08791-F3C5-4ABE-A0D5-96E9E3F6FFFE}">
      <dgm:prSet/>
      <dgm:spPr/>
      <dgm:t>
        <a:bodyPr/>
        <a:lstStyle/>
        <a:p>
          <a:endParaRPr lang="en-US"/>
        </a:p>
      </dgm:t>
    </dgm:pt>
    <dgm:pt modelId="{76ED5714-D23A-4375-944E-35BEB5F0E9AD}" type="sibTrans" cxnId="{01D08791-F3C5-4ABE-A0D5-96E9E3F6FFFE}">
      <dgm:prSet/>
      <dgm:spPr/>
      <dgm:t>
        <a:bodyPr/>
        <a:lstStyle/>
        <a:p>
          <a:endParaRPr lang="en-US"/>
        </a:p>
      </dgm:t>
    </dgm:pt>
    <dgm:pt modelId="{F9209D93-17B0-4E27-81AD-3595C49E8D89}">
      <dgm:prSet phldrT="[Text]"/>
      <dgm:spPr/>
      <dgm:t>
        <a:bodyPr/>
        <a:lstStyle/>
        <a:p>
          <a:r>
            <a:rPr lang="en-US" dirty="0"/>
            <a:t>Location </a:t>
          </a:r>
        </a:p>
      </dgm:t>
    </dgm:pt>
    <dgm:pt modelId="{82A44ECA-CDEB-48CB-836F-9E735429AA83}" type="parTrans" cxnId="{0D2E277D-58A9-43FA-B206-BE8D854763D0}">
      <dgm:prSet/>
      <dgm:spPr/>
      <dgm:t>
        <a:bodyPr/>
        <a:lstStyle/>
        <a:p>
          <a:endParaRPr lang="en-US"/>
        </a:p>
      </dgm:t>
    </dgm:pt>
    <dgm:pt modelId="{EABA7F79-9B08-4736-9D2C-06612A68A1D8}" type="sibTrans" cxnId="{0D2E277D-58A9-43FA-B206-BE8D854763D0}">
      <dgm:prSet/>
      <dgm:spPr/>
      <dgm:t>
        <a:bodyPr/>
        <a:lstStyle/>
        <a:p>
          <a:endParaRPr lang="en-US"/>
        </a:p>
      </dgm:t>
    </dgm:pt>
    <dgm:pt modelId="{318B4B8F-29CB-4ADD-82A2-88C196AE64C7}" type="pres">
      <dgm:prSet presAssocID="{D0AA71F9-AF2A-4E2E-A733-F56AC8A8A3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D9D62D-A721-4CCE-AF12-E2AAAFA5F3C5}" type="pres">
      <dgm:prSet presAssocID="{56EC197D-4FF9-4E22-9EC8-688E0646E5FD}" presName="hierRoot1" presStyleCnt="0">
        <dgm:presLayoutVars>
          <dgm:hierBranch val="init"/>
        </dgm:presLayoutVars>
      </dgm:prSet>
      <dgm:spPr/>
    </dgm:pt>
    <dgm:pt modelId="{B40F7AB7-16CE-49F6-B390-BB375A2F22EA}" type="pres">
      <dgm:prSet presAssocID="{56EC197D-4FF9-4E22-9EC8-688E0646E5FD}" presName="rootComposite1" presStyleCnt="0"/>
      <dgm:spPr/>
    </dgm:pt>
    <dgm:pt modelId="{A8EE6F6A-30D8-4F63-87C4-C10BF6B6628F}" type="pres">
      <dgm:prSet presAssocID="{56EC197D-4FF9-4E22-9EC8-688E0646E5FD}" presName="rootText1" presStyleLbl="node0" presStyleIdx="0" presStyleCnt="1">
        <dgm:presLayoutVars>
          <dgm:chPref val="3"/>
        </dgm:presLayoutVars>
      </dgm:prSet>
      <dgm:spPr/>
    </dgm:pt>
    <dgm:pt modelId="{CEDC8683-1632-44F5-A651-D8E32C68A1C8}" type="pres">
      <dgm:prSet presAssocID="{56EC197D-4FF9-4E22-9EC8-688E0646E5FD}" presName="rootConnector1" presStyleLbl="node1" presStyleIdx="0" presStyleCnt="0"/>
      <dgm:spPr/>
    </dgm:pt>
    <dgm:pt modelId="{232FE2BB-38A7-476B-8101-CEA2D692AAFF}" type="pres">
      <dgm:prSet presAssocID="{56EC197D-4FF9-4E22-9EC8-688E0646E5FD}" presName="hierChild2" presStyleCnt="0"/>
      <dgm:spPr/>
    </dgm:pt>
    <dgm:pt modelId="{0F9AC9AD-175D-410A-8FB8-01ABA46C4F10}" type="pres">
      <dgm:prSet presAssocID="{C13DC520-8B24-47EB-BDF4-0013C315A1BB}" presName="Name37" presStyleLbl="parChTrans1D2" presStyleIdx="0" presStyleCnt="3"/>
      <dgm:spPr/>
    </dgm:pt>
    <dgm:pt modelId="{9A6D8CBD-7C6D-4ADD-A494-25AE9B9CB5AF}" type="pres">
      <dgm:prSet presAssocID="{FA570BEB-7DA9-4B4A-88F0-370DC3F66FAB}" presName="hierRoot2" presStyleCnt="0">
        <dgm:presLayoutVars>
          <dgm:hierBranch val="init"/>
        </dgm:presLayoutVars>
      </dgm:prSet>
      <dgm:spPr/>
    </dgm:pt>
    <dgm:pt modelId="{EAA0448B-A5F3-47A5-BCFB-969A9B70492F}" type="pres">
      <dgm:prSet presAssocID="{FA570BEB-7DA9-4B4A-88F0-370DC3F66FAB}" presName="rootComposite" presStyleCnt="0"/>
      <dgm:spPr/>
    </dgm:pt>
    <dgm:pt modelId="{A9FECA72-5677-4A52-83B1-E8A1C8125B90}" type="pres">
      <dgm:prSet presAssocID="{FA570BEB-7DA9-4B4A-88F0-370DC3F66FAB}" presName="rootText" presStyleLbl="node2" presStyleIdx="0" presStyleCnt="3" custLinFactX="-5901" custLinFactNeighborX="-100000" custLinFactNeighborY="1055">
        <dgm:presLayoutVars>
          <dgm:chPref val="3"/>
        </dgm:presLayoutVars>
      </dgm:prSet>
      <dgm:spPr/>
    </dgm:pt>
    <dgm:pt modelId="{6F54E519-0BF2-4456-A163-B905EEF69834}" type="pres">
      <dgm:prSet presAssocID="{FA570BEB-7DA9-4B4A-88F0-370DC3F66FAB}" presName="rootConnector" presStyleLbl="node2" presStyleIdx="0" presStyleCnt="3"/>
      <dgm:spPr/>
    </dgm:pt>
    <dgm:pt modelId="{926F4329-6793-414A-AF2D-67AF9871DD52}" type="pres">
      <dgm:prSet presAssocID="{FA570BEB-7DA9-4B4A-88F0-370DC3F66FAB}" presName="hierChild4" presStyleCnt="0"/>
      <dgm:spPr/>
    </dgm:pt>
    <dgm:pt modelId="{0665A68D-ECF8-4219-84F3-10BCB662D99C}" type="pres">
      <dgm:prSet presAssocID="{2FB4CA6B-1C41-4C1A-8946-5FE769C5561B}" presName="Name37" presStyleLbl="parChTrans1D3" presStyleIdx="0" presStyleCnt="9"/>
      <dgm:spPr/>
    </dgm:pt>
    <dgm:pt modelId="{B8E96C8F-1735-4E13-8E37-8F353A79577E}" type="pres">
      <dgm:prSet presAssocID="{A64ECD3D-F382-484B-9576-60FFE2151A9E}" presName="hierRoot2" presStyleCnt="0">
        <dgm:presLayoutVars>
          <dgm:hierBranch val="init"/>
        </dgm:presLayoutVars>
      </dgm:prSet>
      <dgm:spPr/>
    </dgm:pt>
    <dgm:pt modelId="{5E36E808-4D95-408E-8EDF-6B052ECC4874}" type="pres">
      <dgm:prSet presAssocID="{A64ECD3D-F382-484B-9576-60FFE2151A9E}" presName="rootComposite" presStyleCnt="0"/>
      <dgm:spPr/>
    </dgm:pt>
    <dgm:pt modelId="{781776A9-5AB1-4E2A-91BC-B9272B3FF825}" type="pres">
      <dgm:prSet presAssocID="{A64ECD3D-F382-484B-9576-60FFE2151A9E}" presName="rootText" presStyleLbl="node3" presStyleIdx="0" presStyleCnt="9" custLinFactNeighborX="-83165" custLinFactNeighborY="2264">
        <dgm:presLayoutVars>
          <dgm:chPref val="3"/>
        </dgm:presLayoutVars>
      </dgm:prSet>
      <dgm:spPr/>
    </dgm:pt>
    <dgm:pt modelId="{0E788E5B-8830-475D-986D-A5C68C96361C}" type="pres">
      <dgm:prSet presAssocID="{A64ECD3D-F382-484B-9576-60FFE2151A9E}" presName="rootConnector" presStyleLbl="node3" presStyleIdx="0" presStyleCnt="9"/>
      <dgm:spPr/>
    </dgm:pt>
    <dgm:pt modelId="{F0DBFA87-C0FF-4676-A440-1E674B346A05}" type="pres">
      <dgm:prSet presAssocID="{A64ECD3D-F382-484B-9576-60FFE2151A9E}" presName="hierChild4" presStyleCnt="0"/>
      <dgm:spPr/>
    </dgm:pt>
    <dgm:pt modelId="{3122D7EA-21C9-4243-B053-A5D057F4F27B}" type="pres">
      <dgm:prSet presAssocID="{A64ECD3D-F382-484B-9576-60FFE2151A9E}" presName="hierChild5" presStyleCnt="0"/>
      <dgm:spPr/>
    </dgm:pt>
    <dgm:pt modelId="{FA11D227-B763-42A7-8AA6-38726C69622A}" type="pres">
      <dgm:prSet presAssocID="{831AE5E9-C21A-4B20-9D1A-F3EEF7A664C1}" presName="Name37" presStyleLbl="parChTrans1D3" presStyleIdx="1" presStyleCnt="9"/>
      <dgm:spPr/>
    </dgm:pt>
    <dgm:pt modelId="{3B9F1DF6-4A52-4E7B-8741-C0AF287214EB}" type="pres">
      <dgm:prSet presAssocID="{8FDA8C6E-0D9B-4B94-B353-50410E0D220C}" presName="hierRoot2" presStyleCnt="0">
        <dgm:presLayoutVars>
          <dgm:hierBranch val="init"/>
        </dgm:presLayoutVars>
      </dgm:prSet>
      <dgm:spPr/>
    </dgm:pt>
    <dgm:pt modelId="{5D6906D8-35EF-4BA5-B648-D2A9A81CFC31}" type="pres">
      <dgm:prSet presAssocID="{8FDA8C6E-0D9B-4B94-B353-50410E0D220C}" presName="rootComposite" presStyleCnt="0"/>
      <dgm:spPr/>
    </dgm:pt>
    <dgm:pt modelId="{2E90C071-0B7A-4256-9D18-FDD1A9924961}" type="pres">
      <dgm:prSet presAssocID="{8FDA8C6E-0D9B-4B94-B353-50410E0D220C}" presName="rootText" presStyleLbl="node3" presStyleIdx="1" presStyleCnt="9" custLinFactNeighborX="-83165" custLinFactNeighborY="3473">
        <dgm:presLayoutVars>
          <dgm:chPref val="3"/>
        </dgm:presLayoutVars>
      </dgm:prSet>
      <dgm:spPr/>
    </dgm:pt>
    <dgm:pt modelId="{D871A9A0-84FE-4917-957A-49CCCBA2F7FB}" type="pres">
      <dgm:prSet presAssocID="{8FDA8C6E-0D9B-4B94-B353-50410E0D220C}" presName="rootConnector" presStyleLbl="node3" presStyleIdx="1" presStyleCnt="9"/>
      <dgm:spPr/>
    </dgm:pt>
    <dgm:pt modelId="{75CCDAB7-B74D-4732-BD90-B0368EE1F424}" type="pres">
      <dgm:prSet presAssocID="{8FDA8C6E-0D9B-4B94-B353-50410E0D220C}" presName="hierChild4" presStyleCnt="0"/>
      <dgm:spPr/>
    </dgm:pt>
    <dgm:pt modelId="{1DA6D461-DA3E-4250-B0D6-00743EE4A4CC}" type="pres">
      <dgm:prSet presAssocID="{8FDA8C6E-0D9B-4B94-B353-50410E0D220C}" presName="hierChild5" presStyleCnt="0"/>
      <dgm:spPr/>
    </dgm:pt>
    <dgm:pt modelId="{B51AAE38-8ED4-478B-9E5D-56030C66388E}" type="pres">
      <dgm:prSet presAssocID="{82A44ECA-CDEB-48CB-836F-9E735429AA83}" presName="Name37" presStyleLbl="parChTrans1D3" presStyleIdx="2" presStyleCnt="9"/>
      <dgm:spPr/>
    </dgm:pt>
    <dgm:pt modelId="{84DD2C23-B1B6-4CB7-B0C2-970D319E0351}" type="pres">
      <dgm:prSet presAssocID="{F9209D93-17B0-4E27-81AD-3595C49E8D89}" presName="hierRoot2" presStyleCnt="0">
        <dgm:presLayoutVars>
          <dgm:hierBranch val="init"/>
        </dgm:presLayoutVars>
      </dgm:prSet>
      <dgm:spPr/>
    </dgm:pt>
    <dgm:pt modelId="{53257E25-3EDE-4633-AEBC-82FE02940EA3}" type="pres">
      <dgm:prSet presAssocID="{F9209D93-17B0-4E27-81AD-3595C49E8D89}" presName="rootComposite" presStyleCnt="0"/>
      <dgm:spPr/>
    </dgm:pt>
    <dgm:pt modelId="{0963F36A-6121-4EFE-8A9A-C21D5A89A746}" type="pres">
      <dgm:prSet presAssocID="{F9209D93-17B0-4E27-81AD-3595C49E8D89}" presName="rootText" presStyleLbl="node3" presStyleIdx="2" presStyleCnt="9" custLinFactNeighborX="-77198" custLinFactNeighborY="-7252">
        <dgm:presLayoutVars>
          <dgm:chPref val="3"/>
        </dgm:presLayoutVars>
      </dgm:prSet>
      <dgm:spPr/>
    </dgm:pt>
    <dgm:pt modelId="{1446F36B-D7D3-40B3-8627-0C8A057C65B8}" type="pres">
      <dgm:prSet presAssocID="{F9209D93-17B0-4E27-81AD-3595C49E8D89}" presName="rootConnector" presStyleLbl="node3" presStyleIdx="2" presStyleCnt="9"/>
      <dgm:spPr/>
    </dgm:pt>
    <dgm:pt modelId="{68D296F5-9440-4003-9D0C-3EDD4135FEF1}" type="pres">
      <dgm:prSet presAssocID="{F9209D93-17B0-4E27-81AD-3595C49E8D89}" presName="hierChild4" presStyleCnt="0"/>
      <dgm:spPr/>
    </dgm:pt>
    <dgm:pt modelId="{79C97C7C-8165-48E8-AA9B-311ECD4B3D2D}" type="pres">
      <dgm:prSet presAssocID="{F9209D93-17B0-4E27-81AD-3595C49E8D89}" presName="hierChild5" presStyleCnt="0"/>
      <dgm:spPr/>
    </dgm:pt>
    <dgm:pt modelId="{360485D9-A0A5-458C-BF2B-4172C97F808B}" type="pres">
      <dgm:prSet presAssocID="{FA570BEB-7DA9-4B4A-88F0-370DC3F66FAB}" presName="hierChild5" presStyleCnt="0"/>
      <dgm:spPr/>
    </dgm:pt>
    <dgm:pt modelId="{55F312FC-6A45-4BE1-97FB-344E9BD1F6B0}" type="pres">
      <dgm:prSet presAssocID="{0BB14309-C7A1-44AF-912B-2FF4E38CB65A}" presName="Name37" presStyleLbl="parChTrans1D2" presStyleIdx="1" presStyleCnt="3"/>
      <dgm:spPr/>
    </dgm:pt>
    <dgm:pt modelId="{6914176E-C604-47D4-BFF4-9C74EB721BA5}" type="pres">
      <dgm:prSet presAssocID="{57E80492-001C-4D01-BB32-12D03FCEA7B2}" presName="hierRoot2" presStyleCnt="0">
        <dgm:presLayoutVars>
          <dgm:hierBranch val="init"/>
        </dgm:presLayoutVars>
      </dgm:prSet>
      <dgm:spPr/>
    </dgm:pt>
    <dgm:pt modelId="{A97954B2-7378-47A0-AF44-5C674AA7305D}" type="pres">
      <dgm:prSet presAssocID="{57E80492-001C-4D01-BB32-12D03FCEA7B2}" presName="rootComposite" presStyleCnt="0"/>
      <dgm:spPr/>
    </dgm:pt>
    <dgm:pt modelId="{A0790C8D-0FFC-4775-8E82-3C5E7D60437B}" type="pres">
      <dgm:prSet presAssocID="{57E80492-001C-4D01-BB32-12D03FCEA7B2}" presName="rootText" presStyleLbl="node2" presStyleIdx="1" presStyleCnt="3" custLinFactNeighborX="-154" custLinFactNeighborY="1055">
        <dgm:presLayoutVars>
          <dgm:chPref val="3"/>
        </dgm:presLayoutVars>
      </dgm:prSet>
      <dgm:spPr/>
    </dgm:pt>
    <dgm:pt modelId="{4C40A0A6-0122-475A-97BE-8D34EC1547FE}" type="pres">
      <dgm:prSet presAssocID="{57E80492-001C-4D01-BB32-12D03FCEA7B2}" presName="rootConnector" presStyleLbl="node2" presStyleIdx="1" presStyleCnt="3"/>
      <dgm:spPr/>
    </dgm:pt>
    <dgm:pt modelId="{0BEA917D-1391-42DC-B9F3-12E153A5CD47}" type="pres">
      <dgm:prSet presAssocID="{57E80492-001C-4D01-BB32-12D03FCEA7B2}" presName="hierChild4" presStyleCnt="0"/>
      <dgm:spPr/>
    </dgm:pt>
    <dgm:pt modelId="{E5121359-F6EB-45D0-8C2C-EB30DC8ECAA7}" type="pres">
      <dgm:prSet presAssocID="{328966E3-6AF5-4F24-8558-9D011BD96F30}" presName="Name37" presStyleLbl="parChTrans1D3" presStyleIdx="3" presStyleCnt="9"/>
      <dgm:spPr/>
    </dgm:pt>
    <dgm:pt modelId="{D2FFE265-7675-4D11-9054-4F14BE493F47}" type="pres">
      <dgm:prSet presAssocID="{FBD9DB07-1999-4A68-AD2A-039C09673D9D}" presName="hierRoot2" presStyleCnt="0">
        <dgm:presLayoutVars>
          <dgm:hierBranch val="init"/>
        </dgm:presLayoutVars>
      </dgm:prSet>
      <dgm:spPr/>
    </dgm:pt>
    <dgm:pt modelId="{11F46E60-4875-4D87-A575-BCA8FFF3D275}" type="pres">
      <dgm:prSet presAssocID="{FBD9DB07-1999-4A68-AD2A-039C09673D9D}" presName="rootComposite" presStyleCnt="0"/>
      <dgm:spPr/>
    </dgm:pt>
    <dgm:pt modelId="{076CDF41-BD26-4801-842C-82526875399A}" type="pres">
      <dgm:prSet presAssocID="{FBD9DB07-1999-4A68-AD2A-039C09673D9D}" presName="rootText" presStyleLbl="node3" presStyleIdx="3" presStyleCnt="9">
        <dgm:presLayoutVars>
          <dgm:chPref val="3"/>
        </dgm:presLayoutVars>
      </dgm:prSet>
      <dgm:spPr/>
    </dgm:pt>
    <dgm:pt modelId="{64E1D0AE-7790-477C-A4D5-A397F20CE9EA}" type="pres">
      <dgm:prSet presAssocID="{FBD9DB07-1999-4A68-AD2A-039C09673D9D}" presName="rootConnector" presStyleLbl="node3" presStyleIdx="3" presStyleCnt="9"/>
      <dgm:spPr/>
    </dgm:pt>
    <dgm:pt modelId="{5E1C49AB-3D41-4F92-9E54-AE6C90624C6A}" type="pres">
      <dgm:prSet presAssocID="{FBD9DB07-1999-4A68-AD2A-039C09673D9D}" presName="hierChild4" presStyleCnt="0"/>
      <dgm:spPr/>
    </dgm:pt>
    <dgm:pt modelId="{D9FD7388-AD81-4C1C-8617-2352998B9769}" type="pres">
      <dgm:prSet presAssocID="{FBD9DB07-1999-4A68-AD2A-039C09673D9D}" presName="hierChild5" presStyleCnt="0"/>
      <dgm:spPr/>
    </dgm:pt>
    <dgm:pt modelId="{CC1B9D35-6113-419B-AFA8-BCC0E8A24995}" type="pres">
      <dgm:prSet presAssocID="{D47BB01B-D617-4D1C-9626-0A005C21761C}" presName="Name37" presStyleLbl="parChTrans1D3" presStyleIdx="4" presStyleCnt="9"/>
      <dgm:spPr/>
    </dgm:pt>
    <dgm:pt modelId="{C7218246-EA6A-4335-80F4-D2937AD193AE}" type="pres">
      <dgm:prSet presAssocID="{0E19C01C-39A7-48D0-BA9D-17FBC1F5A96C}" presName="hierRoot2" presStyleCnt="0">
        <dgm:presLayoutVars>
          <dgm:hierBranch val="init"/>
        </dgm:presLayoutVars>
      </dgm:prSet>
      <dgm:spPr/>
    </dgm:pt>
    <dgm:pt modelId="{CF0F2300-C699-41B1-9463-AB22A1E3EF0D}" type="pres">
      <dgm:prSet presAssocID="{0E19C01C-39A7-48D0-BA9D-17FBC1F5A96C}" presName="rootComposite" presStyleCnt="0"/>
      <dgm:spPr/>
    </dgm:pt>
    <dgm:pt modelId="{24B3FF61-96EF-45B6-A2B9-9252AFACCC16}" type="pres">
      <dgm:prSet presAssocID="{0E19C01C-39A7-48D0-BA9D-17FBC1F5A96C}" presName="rootText" presStyleLbl="node3" presStyleIdx="4" presStyleCnt="9">
        <dgm:presLayoutVars>
          <dgm:chPref val="3"/>
        </dgm:presLayoutVars>
      </dgm:prSet>
      <dgm:spPr/>
    </dgm:pt>
    <dgm:pt modelId="{06CDF6D8-0A4A-4D2F-BE8E-F6F7A6D7D419}" type="pres">
      <dgm:prSet presAssocID="{0E19C01C-39A7-48D0-BA9D-17FBC1F5A96C}" presName="rootConnector" presStyleLbl="node3" presStyleIdx="4" presStyleCnt="9"/>
      <dgm:spPr/>
    </dgm:pt>
    <dgm:pt modelId="{46E1F3D2-E425-40FD-AE78-4136FD62B3C0}" type="pres">
      <dgm:prSet presAssocID="{0E19C01C-39A7-48D0-BA9D-17FBC1F5A96C}" presName="hierChild4" presStyleCnt="0"/>
      <dgm:spPr/>
    </dgm:pt>
    <dgm:pt modelId="{270FFAC8-088C-437A-B6B6-5C3F5A8BBD42}" type="pres">
      <dgm:prSet presAssocID="{0E19C01C-39A7-48D0-BA9D-17FBC1F5A96C}" presName="hierChild5" presStyleCnt="0"/>
      <dgm:spPr/>
    </dgm:pt>
    <dgm:pt modelId="{D1824DD5-925C-43ED-9149-3D59980583FF}" type="pres">
      <dgm:prSet presAssocID="{D1863104-E8AA-4034-BD25-84C0097A4263}" presName="Name37" presStyleLbl="parChTrans1D3" presStyleIdx="5" presStyleCnt="9"/>
      <dgm:spPr/>
    </dgm:pt>
    <dgm:pt modelId="{8EC7ED62-3138-4182-AF17-F0B14627A519}" type="pres">
      <dgm:prSet presAssocID="{81D37163-035E-40DB-A504-14EF61844167}" presName="hierRoot2" presStyleCnt="0">
        <dgm:presLayoutVars>
          <dgm:hierBranch val="init"/>
        </dgm:presLayoutVars>
      </dgm:prSet>
      <dgm:spPr/>
    </dgm:pt>
    <dgm:pt modelId="{7CCAEE3A-7163-48A1-83C4-F9366D645C74}" type="pres">
      <dgm:prSet presAssocID="{81D37163-035E-40DB-A504-14EF61844167}" presName="rootComposite" presStyleCnt="0"/>
      <dgm:spPr/>
    </dgm:pt>
    <dgm:pt modelId="{76A44A3D-53D5-474F-B051-A10991C94D7B}" type="pres">
      <dgm:prSet presAssocID="{81D37163-035E-40DB-A504-14EF61844167}" presName="rootText" presStyleLbl="node3" presStyleIdx="5" presStyleCnt="9">
        <dgm:presLayoutVars>
          <dgm:chPref val="3"/>
        </dgm:presLayoutVars>
      </dgm:prSet>
      <dgm:spPr/>
    </dgm:pt>
    <dgm:pt modelId="{F3BB9134-DC87-4B4B-B82B-4EB0199AD31F}" type="pres">
      <dgm:prSet presAssocID="{81D37163-035E-40DB-A504-14EF61844167}" presName="rootConnector" presStyleLbl="node3" presStyleIdx="5" presStyleCnt="9"/>
      <dgm:spPr/>
    </dgm:pt>
    <dgm:pt modelId="{B0BF3980-9D91-49DE-A33E-F4855B206F92}" type="pres">
      <dgm:prSet presAssocID="{81D37163-035E-40DB-A504-14EF61844167}" presName="hierChild4" presStyleCnt="0"/>
      <dgm:spPr/>
    </dgm:pt>
    <dgm:pt modelId="{3A689B76-1539-4D00-B0C5-481C7EF07ED8}" type="pres">
      <dgm:prSet presAssocID="{81D37163-035E-40DB-A504-14EF61844167}" presName="hierChild5" presStyleCnt="0"/>
      <dgm:spPr/>
    </dgm:pt>
    <dgm:pt modelId="{AB6764BB-52FA-425E-A4CA-3158AF2994FF}" type="pres">
      <dgm:prSet presAssocID="{57E80492-001C-4D01-BB32-12D03FCEA7B2}" presName="hierChild5" presStyleCnt="0"/>
      <dgm:spPr/>
    </dgm:pt>
    <dgm:pt modelId="{71D868EA-69BE-4BAD-B56C-444344BF43E3}" type="pres">
      <dgm:prSet presAssocID="{2EEC7C9D-3ED9-4BCE-9CBC-6CC29B2660DA}" presName="Name37" presStyleLbl="parChTrans1D2" presStyleIdx="2" presStyleCnt="3"/>
      <dgm:spPr/>
    </dgm:pt>
    <dgm:pt modelId="{6ED0A815-C8A7-4DA6-997F-23732C1560C4}" type="pres">
      <dgm:prSet presAssocID="{4261D23B-7D64-4F9B-9704-204B8870A20F}" presName="hierRoot2" presStyleCnt="0">
        <dgm:presLayoutVars>
          <dgm:hierBranch val="init"/>
        </dgm:presLayoutVars>
      </dgm:prSet>
      <dgm:spPr/>
    </dgm:pt>
    <dgm:pt modelId="{72DAF815-DFA5-48E9-8E91-A1FBF75D6C3A}" type="pres">
      <dgm:prSet presAssocID="{4261D23B-7D64-4F9B-9704-204B8870A20F}" presName="rootComposite" presStyleCnt="0"/>
      <dgm:spPr/>
    </dgm:pt>
    <dgm:pt modelId="{416B5039-78C8-44B2-A6DA-7E4CD523E4AB}" type="pres">
      <dgm:prSet presAssocID="{4261D23B-7D64-4F9B-9704-204B8870A20F}" presName="rootText" presStyleLbl="node2" presStyleIdx="2" presStyleCnt="3" custLinFactNeighborX="87693" custLinFactNeighborY="1055">
        <dgm:presLayoutVars>
          <dgm:chPref val="3"/>
        </dgm:presLayoutVars>
      </dgm:prSet>
      <dgm:spPr/>
    </dgm:pt>
    <dgm:pt modelId="{7AA13CD1-EE24-4FE8-A413-8984C6AC0355}" type="pres">
      <dgm:prSet presAssocID="{4261D23B-7D64-4F9B-9704-204B8870A20F}" presName="rootConnector" presStyleLbl="node2" presStyleIdx="2" presStyleCnt="3"/>
      <dgm:spPr/>
    </dgm:pt>
    <dgm:pt modelId="{F125EC1D-BE47-42C1-AC20-CA890103E12E}" type="pres">
      <dgm:prSet presAssocID="{4261D23B-7D64-4F9B-9704-204B8870A20F}" presName="hierChild4" presStyleCnt="0"/>
      <dgm:spPr/>
    </dgm:pt>
    <dgm:pt modelId="{2400C766-20D9-415F-8BFD-1BB67D7CF5AE}" type="pres">
      <dgm:prSet presAssocID="{FD0F3E1D-158F-4B03-AE07-0948364F0709}" presName="Name37" presStyleLbl="parChTrans1D3" presStyleIdx="6" presStyleCnt="9"/>
      <dgm:spPr/>
    </dgm:pt>
    <dgm:pt modelId="{6BEFACEC-5C6A-4103-BA82-8E8EC62B3F03}" type="pres">
      <dgm:prSet presAssocID="{ADE19CC3-8EB1-4931-B484-6BD46F5CA0D2}" presName="hierRoot2" presStyleCnt="0">
        <dgm:presLayoutVars>
          <dgm:hierBranch val="init"/>
        </dgm:presLayoutVars>
      </dgm:prSet>
      <dgm:spPr/>
    </dgm:pt>
    <dgm:pt modelId="{851C0015-4279-4CE1-9BC5-0B7B3EB11191}" type="pres">
      <dgm:prSet presAssocID="{ADE19CC3-8EB1-4931-B484-6BD46F5CA0D2}" presName="rootComposite" presStyleCnt="0"/>
      <dgm:spPr/>
    </dgm:pt>
    <dgm:pt modelId="{4ABBFCF1-0736-421B-8AA5-79C07DEAA9EB}" type="pres">
      <dgm:prSet presAssocID="{ADE19CC3-8EB1-4931-B484-6BD46F5CA0D2}" presName="rootText" presStyleLbl="node3" presStyleIdx="6" presStyleCnt="9" custLinFactX="16396" custLinFactNeighborX="100000" custLinFactNeighborY="2264">
        <dgm:presLayoutVars>
          <dgm:chPref val="3"/>
        </dgm:presLayoutVars>
      </dgm:prSet>
      <dgm:spPr/>
    </dgm:pt>
    <dgm:pt modelId="{F2F9A43E-5EA0-4D01-8864-EB2435232B84}" type="pres">
      <dgm:prSet presAssocID="{ADE19CC3-8EB1-4931-B484-6BD46F5CA0D2}" presName="rootConnector" presStyleLbl="node3" presStyleIdx="6" presStyleCnt="9"/>
      <dgm:spPr/>
    </dgm:pt>
    <dgm:pt modelId="{EDD5FB2A-93DE-45D2-BA75-821F44CA8C94}" type="pres">
      <dgm:prSet presAssocID="{ADE19CC3-8EB1-4931-B484-6BD46F5CA0D2}" presName="hierChild4" presStyleCnt="0"/>
      <dgm:spPr/>
    </dgm:pt>
    <dgm:pt modelId="{C96729E7-8817-4567-AF82-10C39A98F8F0}" type="pres">
      <dgm:prSet presAssocID="{ADE19CC3-8EB1-4931-B484-6BD46F5CA0D2}" presName="hierChild5" presStyleCnt="0"/>
      <dgm:spPr/>
    </dgm:pt>
    <dgm:pt modelId="{512DB4B3-AD9E-412A-B848-19FFFD5F94DC}" type="pres">
      <dgm:prSet presAssocID="{A513B313-A42D-4DD0-81AA-58BC48B858E0}" presName="Name37" presStyleLbl="parChTrans1D3" presStyleIdx="7" presStyleCnt="9"/>
      <dgm:spPr/>
    </dgm:pt>
    <dgm:pt modelId="{75308BAF-9BC1-45D0-80E6-22639B4CC32D}" type="pres">
      <dgm:prSet presAssocID="{B4CED564-FB3B-4A4C-89F8-198907F18E9A}" presName="hierRoot2" presStyleCnt="0">
        <dgm:presLayoutVars>
          <dgm:hierBranch val="init"/>
        </dgm:presLayoutVars>
      </dgm:prSet>
      <dgm:spPr/>
    </dgm:pt>
    <dgm:pt modelId="{4D05EAFF-774A-432F-8BDA-23FAA43FD378}" type="pres">
      <dgm:prSet presAssocID="{B4CED564-FB3B-4A4C-89F8-198907F18E9A}" presName="rootComposite" presStyleCnt="0"/>
      <dgm:spPr/>
    </dgm:pt>
    <dgm:pt modelId="{BAB55A5A-0A41-4A3A-916B-64185B61B831}" type="pres">
      <dgm:prSet presAssocID="{B4CED564-FB3B-4A4C-89F8-198907F18E9A}" presName="rootText" presStyleLbl="node3" presStyleIdx="7" presStyleCnt="9" custLinFactX="16396" custLinFactNeighborX="100000" custLinFactNeighborY="3473">
        <dgm:presLayoutVars>
          <dgm:chPref val="3"/>
        </dgm:presLayoutVars>
      </dgm:prSet>
      <dgm:spPr/>
    </dgm:pt>
    <dgm:pt modelId="{6054A4BE-F2F8-4C0A-AF41-57B357719F58}" type="pres">
      <dgm:prSet presAssocID="{B4CED564-FB3B-4A4C-89F8-198907F18E9A}" presName="rootConnector" presStyleLbl="node3" presStyleIdx="7" presStyleCnt="9"/>
      <dgm:spPr/>
    </dgm:pt>
    <dgm:pt modelId="{FDD69D58-641E-4B39-8699-483CC6CD5F0B}" type="pres">
      <dgm:prSet presAssocID="{B4CED564-FB3B-4A4C-89F8-198907F18E9A}" presName="hierChild4" presStyleCnt="0"/>
      <dgm:spPr/>
    </dgm:pt>
    <dgm:pt modelId="{D6448B60-C2C1-407A-A062-D5311AC98DD2}" type="pres">
      <dgm:prSet presAssocID="{B4CED564-FB3B-4A4C-89F8-198907F18E9A}" presName="hierChild5" presStyleCnt="0"/>
      <dgm:spPr/>
    </dgm:pt>
    <dgm:pt modelId="{5D9F82C3-4228-4B1F-996B-281BFC2799C9}" type="pres">
      <dgm:prSet presAssocID="{869BE3AE-361D-464C-99DB-8DCA1AC61399}" presName="Name37" presStyleLbl="parChTrans1D3" presStyleIdx="8" presStyleCnt="9"/>
      <dgm:spPr/>
    </dgm:pt>
    <dgm:pt modelId="{8F5C6149-075F-4315-8D9C-C55053DE9BFE}" type="pres">
      <dgm:prSet presAssocID="{691F088E-C26D-4510-A73F-4BCA6E9B812C}" presName="hierRoot2" presStyleCnt="0">
        <dgm:presLayoutVars>
          <dgm:hierBranch val="init"/>
        </dgm:presLayoutVars>
      </dgm:prSet>
      <dgm:spPr/>
    </dgm:pt>
    <dgm:pt modelId="{F37FF6CC-F3DD-46B9-8015-682D1B6B9600}" type="pres">
      <dgm:prSet presAssocID="{691F088E-C26D-4510-A73F-4BCA6E9B812C}" presName="rootComposite" presStyleCnt="0"/>
      <dgm:spPr/>
    </dgm:pt>
    <dgm:pt modelId="{46348FE0-F800-4E4F-ABC1-8BF9EF66B16F}" type="pres">
      <dgm:prSet presAssocID="{691F088E-C26D-4510-A73F-4BCA6E9B812C}" presName="rootText" presStyleLbl="node3" presStyleIdx="8" presStyleCnt="9" custLinFactX="16396" custLinFactNeighborX="100000" custLinFactNeighborY="-7252">
        <dgm:presLayoutVars>
          <dgm:chPref val="3"/>
        </dgm:presLayoutVars>
      </dgm:prSet>
      <dgm:spPr/>
    </dgm:pt>
    <dgm:pt modelId="{F548963F-8F7B-413D-82A5-9553158A3094}" type="pres">
      <dgm:prSet presAssocID="{691F088E-C26D-4510-A73F-4BCA6E9B812C}" presName="rootConnector" presStyleLbl="node3" presStyleIdx="8" presStyleCnt="9"/>
      <dgm:spPr/>
    </dgm:pt>
    <dgm:pt modelId="{0C9DBCD5-D3B8-435E-80D1-4D560DF24ADB}" type="pres">
      <dgm:prSet presAssocID="{691F088E-C26D-4510-A73F-4BCA6E9B812C}" presName="hierChild4" presStyleCnt="0"/>
      <dgm:spPr/>
    </dgm:pt>
    <dgm:pt modelId="{D2FAA201-5B81-407B-86E8-A257BA2C9300}" type="pres">
      <dgm:prSet presAssocID="{691F088E-C26D-4510-A73F-4BCA6E9B812C}" presName="hierChild5" presStyleCnt="0"/>
      <dgm:spPr/>
    </dgm:pt>
    <dgm:pt modelId="{07DB6516-CAF0-44E4-AA34-3938DCBDF199}" type="pres">
      <dgm:prSet presAssocID="{4261D23B-7D64-4F9B-9704-204B8870A20F}" presName="hierChild5" presStyleCnt="0"/>
      <dgm:spPr/>
    </dgm:pt>
    <dgm:pt modelId="{DCE9640C-ABC0-4EF4-8C6D-B017C740BC0F}" type="pres">
      <dgm:prSet presAssocID="{56EC197D-4FF9-4E22-9EC8-688E0646E5FD}" presName="hierChild3" presStyleCnt="0"/>
      <dgm:spPr/>
    </dgm:pt>
  </dgm:ptLst>
  <dgm:cxnLst>
    <dgm:cxn modelId="{9DE50405-D473-41EB-A90C-812129F246FB}" type="presOf" srcId="{A64ECD3D-F382-484B-9576-60FFE2151A9E}" destId="{781776A9-5AB1-4E2A-91BC-B9272B3FF825}" srcOrd="0" destOrd="0" presId="urn:microsoft.com/office/officeart/2005/8/layout/orgChart1"/>
    <dgm:cxn modelId="{C7ECFB05-9C95-47E7-873B-D8368193E1FB}" type="presOf" srcId="{FD0F3E1D-158F-4B03-AE07-0948364F0709}" destId="{2400C766-20D9-415F-8BFD-1BB67D7CF5AE}" srcOrd="0" destOrd="0" presId="urn:microsoft.com/office/officeart/2005/8/layout/orgChart1"/>
    <dgm:cxn modelId="{64E7800D-0D81-4902-9ADD-7BEEF2AB8891}" srcId="{FA570BEB-7DA9-4B4A-88F0-370DC3F66FAB}" destId="{8FDA8C6E-0D9B-4B94-B353-50410E0D220C}" srcOrd="1" destOrd="0" parTransId="{831AE5E9-C21A-4B20-9D1A-F3EEF7A664C1}" sibTransId="{82C96C51-DABD-44EB-9AD0-8D61386295DD}"/>
    <dgm:cxn modelId="{C0D7300E-8241-4839-8C24-40C4F639CF5F}" type="presOf" srcId="{56EC197D-4FF9-4E22-9EC8-688E0646E5FD}" destId="{CEDC8683-1632-44F5-A651-D8E32C68A1C8}" srcOrd="1" destOrd="0" presId="urn:microsoft.com/office/officeart/2005/8/layout/orgChart1"/>
    <dgm:cxn modelId="{28D19C11-BD8C-4EC2-8CF8-06EE2C3DE0EF}" type="presOf" srcId="{81D37163-035E-40DB-A504-14EF61844167}" destId="{76A44A3D-53D5-474F-B051-A10991C94D7B}" srcOrd="0" destOrd="0" presId="urn:microsoft.com/office/officeart/2005/8/layout/orgChart1"/>
    <dgm:cxn modelId="{7F593414-491C-4DD2-9891-38D84FF6FD9A}" srcId="{56EC197D-4FF9-4E22-9EC8-688E0646E5FD}" destId="{57E80492-001C-4D01-BB32-12D03FCEA7B2}" srcOrd="1" destOrd="0" parTransId="{0BB14309-C7A1-44AF-912B-2FF4E38CB65A}" sibTransId="{8B008463-C968-4149-A247-2DD8079FA96D}"/>
    <dgm:cxn modelId="{3AF14D18-3A0D-46A7-BD4F-08565F3A23D7}" srcId="{D0AA71F9-AF2A-4E2E-A733-F56AC8A8A343}" destId="{56EC197D-4FF9-4E22-9EC8-688E0646E5FD}" srcOrd="0" destOrd="0" parTransId="{97136A76-0210-45C2-93E8-F87655065215}" sibTransId="{219E511F-806F-46DA-AC10-DD305C8D3C48}"/>
    <dgm:cxn modelId="{25CD3320-50C1-48D8-B38C-A1BF1B6FCACA}" type="presOf" srcId="{FBD9DB07-1999-4A68-AD2A-039C09673D9D}" destId="{076CDF41-BD26-4801-842C-82526875399A}" srcOrd="0" destOrd="0" presId="urn:microsoft.com/office/officeart/2005/8/layout/orgChart1"/>
    <dgm:cxn modelId="{3A28CF23-3E01-48D9-982F-5761FCA31D3C}" type="presOf" srcId="{0E19C01C-39A7-48D0-BA9D-17FBC1F5A96C}" destId="{24B3FF61-96EF-45B6-A2B9-9252AFACCC16}" srcOrd="0" destOrd="0" presId="urn:microsoft.com/office/officeart/2005/8/layout/orgChart1"/>
    <dgm:cxn modelId="{1A60AF2F-B216-4642-9200-7FC4E98DDD68}" type="presOf" srcId="{A513B313-A42D-4DD0-81AA-58BC48B858E0}" destId="{512DB4B3-AD9E-412A-B848-19FFFD5F94DC}" srcOrd="0" destOrd="0" presId="urn:microsoft.com/office/officeart/2005/8/layout/orgChart1"/>
    <dgm:cxn modelId="{D41A8938-7FEB-440A-8F64-FA45E219243A}" srcId="{FA570BEB-7DA9-4B4A-88F0-370DC3F66FAB}" destId="{A64ECD3D-F382-484B-9576-60FFE2151A9E}" srcOrd="0" destOrd="0" parTransId="{2FB4CA6B-1C41-4C1A-8946-5FE769C5561B}" sibTransId="{E082C714-1AF3-43C9-A4B1-86C8E79B2605}"/>
    <dgm:cxn modelId="{93A6F93F-487A-4A59-81FE-845D67267337}" type="presOf" srcId="{ADE19CC3-8EB1-4931-B484-6BD46F5CA0D2}" destId="{F2F9A43E-5EA0-4D01-8864-EB2435232B84}" srcOrd="1" destOrd="0" presId="urn:microsoft.com/office/officeart/2005/8/layout/orgChart1"/>
    <dgm:cxn modelId="{2F710B5D-48C1-471E-9547-132D11237B46}" type="presOf" srcId="{82A44ECA-CDEB-48CB-836F-9E735429AA83}" destId="{B51AAE38-8ED4-478B-9E5D-56030C66388E}" srcOrd="0" destOrd="0" presId="urn:microsoft.com/office/officeart/2005/8/layout/orgChart1"/>
    <dgm:cxn modelId="{A9B68264-C9E6-496D-B593-5839C790F520}" type="presOf" srcId="{869BE3AE-361D-464C-99DB-8DCA1AC61399}" destId="{5D9F82C3-4228-4B1F-996B-281BFC2799C9}" srcOrd="0" destOrd="0" presId="urn:microsoft.com/office/officeart/2005/8/layout/orgChart1"/>
    <dgm:cxn modelId="{B03FCB47-1567-403C-92E7-D95B931DFDB7}" type="presOf" srcId="{FA570BEB-7DA9-4B4A-88F0-370DC3F66FAB}" destId="{A9FECA72-5677-4A52-83B1-E8A1C8125B90}" srcOrd="0" destOrd="0" presId="urn:microsoft.com/office/officeart/2005/8/layout/orgChart1"/>
    <dgm:cxn modelId="{041F3649-9CC3-40B3-9D1B-C59A54DA9955}" type="presOf" srcId="{0E19C01C-39A7-48D0-BA9D-17FBC1F5A96C}" destId="{06CDF6D8-0A4A-4D2F-BE8E-F6F7A6D7D419}" srcOrd="1" destOrd="0" presId="urn:microsoft.com/office/officeart/2005/8/layout/orgChart1"/>
    <dgm:cxn modelId="{8F913D49-E31B-4AAA-8A1C-FDF87E5E4DE6}" type="presOf" srcId="{57E80492-001C-4D01-BB32-12D03FCEA7B2}" destId="{A0790C8D-0FFC-4775-8E82-3C5E7D60437B}" srcOrd="0" destOrd="0" presId="urn:microsoft.com/office/officeart/2005/8/layout/orgChart1"/>
    <dgm:cxn modelId="{73AF696E-9464-45C6-90BB-614EFA52B130}" type="presOf" srcId="{4261D23B-7D64-4F9B-9704-204B8870A20F}" destId="{416B5039-78C8-44B2-A6DA-7E4CD523E4AB}" srcOrd="0" destOrd="0" presId="urn:microsoft.com/office/officeart/2005/8/layout/orgChart1"/>
    <dgm:cxn modelId="{42CC9275-2BA7-4CBE-84CC-4D2D3ED42BB4}" type="presOf" srcId="{57E80492-001C-4D01-BB32-12D03FCEA7B2}" destId="{4C40A0A6-0122-475A-97BE-8D34EC1547FE}" srcOrd="1" destOrd="0" presId="urn:microsoft.com/office/officeart/2005/8/layout/orgChart1"/>
    <dgm:cxn modelId="{18B9CB75-D32A-4D53-B08E-FAFB5E4368C9}" type="presOf" srcId="{831AE5E9-C21A-4B20-9D1A-F3EEF7A664C1}" destId="{FA11D227-B763-42A7-8AA6-38726C69622A}" srcOrd="0" destOrd="0" presId="urn:microsoft.com/office/officeart/2005/8/layout/orgChart1"/>
    <dgm:cxn modelId="{B90F6278-E27F-452F-B697-AE60E7F9CF19}" type="presOf" srcId="{F9209D93-17B0-4E27-81AD-3595C49E8D89}" destId="{0963F36A-6121-4EFE-8A9A-C21D5A89A746}" srcOrd="0" destOrd="0" presId="urn:microsoft.com/office/officeart/2005/8/layout/orgChart1"/>
    <dgm:cxn modelId="{66F36C59-F295-4DF4-B08F-2662998BB60E}" srcId="{56EC197D-4FF9-4E22-9EC8-688E0646E5FD}" destId="{FA570BEB-7DA9-4B4A-88F0-370DC3F66FAB}" srcOrd="0" destOrd="0" parTransId="{C13DC520-8B24-47EB-BDF4-0013C315A1BB}" sibTransId="{7578C398-09DD-46A8-B3BB-A4166B357A85}"/>
    <dgm:cxn modelId="{55DA5559-DD9D-4F32-A005-8641AB3956F5}" type="presOf" srcId="{8FDA8C6E-0D9B-4B94-B353-50410E0D220C}" destId="{2E90C071-0B7A-4256-9D18-FDD1A9924961}" srcOrd="0" destOrd="0" presId="urn:microsoft.com/office/officeart/2005/8/layout/orgChart1"/>
    <dgm:cxn modelId="{59B3C279-D96F-43CC-B13A-9775569328B8}" srcId="{57E80492-001C-4D01-BB32-12D03FCEA7B2}" destId="{FBD9DB07-1999-4A68-AD2A-039C09673D9D}" srcOrd="0" destOrd="0" parTransId="{328966E3-6AF5-4F24-8558-9D011BD96F30}" sibTransId="{00889281-9A6E-4235-9CB6-25857B58E6FD}"/>
    <dgm:cxn modelId="{6A1AE15A-5D8A-4097-8FEE-6E93347E57DC}" type="presOf" srcId="{D1863104-E8AA-4034-BD25-84C0097A4263}" destId="{D1824DD5-925C-43ED-9149-3D59980583FF}" srcOrd="0" destOrd="0" presId="urn:microsoft.com/office/officeart/2005/8/layout/orgChart1"/>
    <dgm:cxn modelId="{0D2E277D-58A9-43FA-B206-BE8D854763D0}" srcId="{FA570BEB-7DA9-4B4A-88F0-370DC3F66FAB}" destId="{F9209D93-17B0-4E27-81AD-3595C49E8D89}" srcOrd="2" destOrd="0" parTransId="{82A44ECA-CDEB-48CB-836F-9E735429AA83}" sibTransId="{EABA7F79-9B08-4736-9D2C-06612A68A1D8}"/>
    <dgm:cxn modelId="{51330281-8B4D-4074-BF98-B7E3BD434F3A}" type="presOf" srcId="{56EC197D-4FF9-4E22-9EC8-688E0646E5FD}" destId="{A8EE6F6A-30D8-4F63-87C4-C10BF6B6628F}" srcOrd="0" destOrd="0" presId="urn:microsoft.com/office/officeart/2005/8/layout/orgChart1"/>
    <dgm:cxn modelId="{9DA8E783-274E-4883-A8C1-F0C0401D22AE}" type="presOf" srcId="{81D37163-035E-40DB-A504-14EF61844167}" destId="{F3BB9134-DC87-4B4B-B82B-4EB0199AD31F}" srcOrd="1" destOrd="0" presId="urn:microsoft.com/office/officeart/2005/8/layout/orgChart1"/>
    <dgm:cxn modelId="{30740D84-E038-4350-8F72-F1C7B8A9C054}" srcId="{56EC197D-4FF9-4E22-9EC8-688E0646E5FD}" destId="{4261D23B-7D64-4F9B-9704-204B8870A20F}" srcOrd="2" destOrd="0" parTransId="{2EEC7C9D-3ED9-4BCE-9CBC-6CC29B2660DA}" sibTransId="{23E044AF-67B9-405F-B893-52F049BE0D92}"/>
    <dgm:cxn modelId="{B0162E87-87E8-48B8-A2EB-315CC5317F18}" type="presOf" srcId="{ADE19CC3-8EB1-4931-B484-6BD46F5CA0D2}" destId="{4ABBFCF1-0736-421B-8AA5-79C07DEAA9EB}" srcOrd="0" destOrd="0" presId="urn:microsoft.com/office/officeart/2005/8/layout/orgChart1"/>
    <dgm:cxn modelId="{01D08791-F3C5-4ABE-A0D5-96E9E3F6FFFE}" srcId="{4261D23B-7D64-4F9B-9704-204B8870A20F}" destId="{691F088E-C26D-4510-A73F-4BCA6E9B812C}" srcOrd="2" destOrd="0" parTransId="{869BE3AE-361D-464C-99DB-8DCA1AC61399}" sibTransId="{76ED5714-D23A-4375-944E-35BEB5F0E9AD}"/>
    <dgm:cxn modelId="{EDAC0893-CA63-4255-981C-B92C5E248D6F}" type="presOf" srcId="{691F088E-C26D-4510-A73F-4BCA6E9B812C}" destId="{F548963F-8F7B-413D-82A5-9553158A3094}" srcOrd="1" destOrd="0" presId="urn:microsoft.com/office/officeart/2005/8/layout/orgChart1"/>
    <dgm:cxn modelId="{9294C799-7896-488C-A8D9-0CFF4F8B2D89}" type="presOf" srcId="{FA570BEB-7DA9-4B4A-88F0-370DC3F66FAB}" destId="{6F54E519-0BF2-4456-A163-B905EEF69834}" srcOrd="1" destOrd="0" presId="urn:microsoft.com/office/officeart/2005/8/layout/orgChart1"/>
    <dgm:cxn modelId="{7B7F749F-C28C-4B52-9DF3-D85A481529FC}" type="presOf" srcId="{F9209D93-17B0-4E27-81AD-3595C49E8D89}" destId="{1446F36B-D7D3-40B3-8627-0C8A057C65B8}" srcOrd="1" destOrd="0" presId="urn:microsoft.com/office/officeart/2005/8/layout/orgChart1"/>
    <dgm:cxn modelId="{041922A1-7F13-4F42-A47F-7C756242E004}" type="presOf" srcId="{4261D23B-7D64-4F9B-9704-204B8870A20F}" destId="{7AA13CD1-EE24-4FE8-A413-8984C6AC0355}" srcOrd="1" destOrd="0" presId="urn:microsoft.com/office/officeart/2005/8/layout/orgChart1"/>
    <dgm:cxn modelId="{79FAB7A1-A156-4A32-8AA0-364086D5A3C2}" type="presOf" srcId="{328966E3-6AF5-4F24-8558-9D011BD96F30}" destId="{E5121359-F6EB-45D0-8C2C-EB30DC8ECAA7}" srcOrd="0" destOrd="0" presId="urn:microsoft.com/office/officeart/2005/8/layout/orgChart1"/>
    <dgm:cxn modelId="{34E15EA2-D35B-4DBE-82C4-066232FB561D}" type="presOf" srcId="{A64ECD3D-F382-484B-9576-60FFE2151A9E}" destId="{0E788E5B-8830-475D-986D-A5C68C96361C}" srcOrd="1" destOrd="0" presId="urn:microsoft.com/office/officeart/2005/8/layout/orgChart1"/>
    <dgm:cxn modelId="{EE748DA7-E7FF-4D80-BA38-6A8D9662AAD1}" type="presOf" srcId="{D47BB01B-D617-4D1C-9626-0A005C21761C}" destId="{CC1B9D35-6113-419B-AFA8-BCC0E8A24995}" srcOrd="0" destOrd="0" presId="urn:microsoft.com/office/officeart/2005/8/layout/orgChart1"/>
    <dgm:cxn modelId="{0E3630B0-4ADC-43D9-9246-5E6D6E7C2FFB}" srcId="{4261D23B-7D64-4F9B-9704-204B8870A20F}" destId="{B4CED564-FB3B-4A4C-89F8-198907F18E9A}" srcOrd="1" destOrd="0" parTransId="{A513B313-A42D-4DD0-81AA-58BC48B858E0}" sibTransId="{1D8C322F-94E7-44C8-A1DB-6EC0B1B015FF}"/>
    <dgm:cxn modelId="{74F26FB4-82C3-4ACD-B05C-9F632D43F3C7}" type="presOf" srcId="{B4CED564-FB3B-4A4C-89F8-198907F18E9A}" destId="{6054A4BE-F2F8-4C0A-AF41-57B357719F58}" srcOrd="1" destOrd="0" presId="urn:microsoft.com/office/officeart/2005/8/layout/orgChart1"/>
    <dgm:cxn modelId="{44A0C4BF-5DF5-4AA6-AD9E-3DA41D111571}" type="presOf" srcId="{FBD9DB07-1999-4A68-AD2A-039C09673D9D}" destId="{64E1D0AE-7790-477C-A4D5-A397F20CE9EA}" srcOrd="1" destOrd="0" presId="urn:microsoft.com/office/officeart/2005/8/layout/orgChart1"/>
    <dgm:cxn modelId="{66242AC8-A3AC-42DE-A7D2-CD6610456A74}" type="presOf" srcId="{C13DC520-8B24-47EB-BDF4-0013C315A1BB}" destId="{0F9AC9AD-175D-410A-8FB8-01ABA46C4F10}" srcOrd="0" destOrd="0" presId="urn:microsoft.com/office/officeart/2005/8/layout/orgChart1"/>
    <dgm:cxn modelId="{E077ADCE-1825-4645-A68F-C738B85F3523}" srcId="{57E80492-001C-4D01-BB32-12D03FCEA7B2}" destId="{81D37163-035E-40DB-A504-14EF61844167}" srcOrd="2" destOrd="0" parTransId="{D1863104-E8AA-4034-BD25-84C0097A4263}" sibTransId="{00E07F18-51FF-4755-B2A3-1C243DA6F84D}"/>
    <dgm:cxn modelId="{FCD0FADF-8B6E-472E-BCEB-7A875D24A61B}" type="presOf" srcId="{691F088E-C26D-4510-A73F-4BCA6E9B812C}" destId="{46348FE0-F800-4E4F-ABC1-8BF9EF66B16F}" srcOrd="0" destOrd="0" presId="urn:microsoft.com/office/officeart/2005/8/layout/orgChart1"/>
    <dgm:cxn modelId="{0CE151E3-6507-4B7F-9996-E646983E689C}" srcId="{57E80492-001C-4D01-BB32-12D03FCEA7B2}" destId="{0E19C01C-39A7-48D0-BA9D-17FBC1F5A96C}" srcOrd="1" destOrd="0" parTransId="{D47BB01B-D617-4D1C-9626-0A005C21761C}" sibTransId="{5FE956B5-3D6B-443E-BA52-628ECBC1A0ED}"/>
    <dgm:cxn modelId="{9B75BBE3-B128-4568-86A2-60175150D113}" srcId="{4261D23B-7D64-4F9B-9704-204B8870A20F}" destId="{ADE19CC3-8EB1-4931-B484-6BD46F5CA0D2}" srcOrd="0" destOrd="0" parTransId="{FD0F3E1D-158F-4B03-AE07-0948364F0709}" sibTransId="{C1D39A7C-4ECA-44E0-AC50-8DDB8D056287}"/>
    <dgm:cxn modelId="{EF40A6E7-A590-499C-BFDC-99651909F530}" type="presOf" srcId="{B4CED564-FB3B-4A4C-89F8-198907F18E9A}" destId="{BAB55A5A-0A41-4A3A-916B-64185B61B831}" srcOrd="0" destOrd="0" presId="urn:microsoft.com/office/officeart/2005/8/layout/orgChart1"/>
    <dgm:cxn modelId="{DD41A7E7-6AD1-4881-9B2C-A70E32ECE7C2}" type="presOf" srcId="{2FB4CA6B-1C41-4C1A-8946-5FE769C5561B}" destId="{0665A68D-ECF8-4219-84F3-10BCB662D99C}" srcOrd="0" destOrd="0" presId="urn:microsoft.com/office/officeart/2005/8/layout/orgChart1"/>
    <dgm:cxn modelId="{B0E960F1-2046-44C7-8B60-E84B248E6E29}" type="presOf" srcId="{8FDA8C6E-0D9B-4B94-B353-50410E0D220C}" destId="{D871A9A0-84FE-4917-957A-49CCCBA2F7FB}" srcOrd="1" destOrd="0" presId="urn:microsoft.com/office/officeart/2005/8/layout/orgChart1"/>
    <dgm:cxn modelId="{0CCAA3F6-78F4-4473-982B-E45BC5F1E1A7}" type="presOf" srcId="{2EEC7C9D-3ED9-4BCE-9CBC-6CC29B2660DA}" destId="{71D868EA-69BE-4BAD-B56C-444344BF43E3}" srcOrd="0" destOrd="0" presId="urn:microsoft.com/office/officeart/2005/8/layout/orgChart1"/>
    <dgm:cxn modelId="{8C5215F9-07D8-4B62-BFFC-37BD0BE343E3}" type="presOf" srcId="{D0AA71F9-AF2A-4E2E-A733-F56AC8A8A343}" destId="{318B4B8F-29CB-4ADD-82A2-88C196AE64C7}" srcOrd="0" destOrd="0" presId="urn:microsoft.com/office/officeart/2005/8/layout/orgChart1"/>
    <dgm:cxn modelId="{1DFE58FA-2335-4104-AD3E-DD4192B42FDA}" type="presOf" srcId="{0BB14309-C7A1-44AF-912B-2FF4E38CB65A}" destId="{55F312FC-6A45-4BE1-97FB-344E9BD1F6B0}" srcOrd="0" destOrd="0" presId="urn:microsoft.com/office/officeart/2005/8/layout/orgChart1"/>
    <dgm:cxn modelId="{A1294053-33A0-4B9E-B0D4-A1A4C73C96F0}" type="presParOf" srcId="{318B4B8F-29CB-4ADD-82A2-88C196AE64C7}" destId="{67D9D62D-A721-4CCE-AF12-E2AAAFA5F3C5}" srcOrd="0" destOrd="0" presId="urn:microsoft.com/office/officeart/2005/8/layout/orgChart1"/>
    <dgm:cxn modelId="{9D96974A-13F3-40C1-A54E-A184D1CB9633}" type="presParOf" srcId="{67D9D62D-A721-4CCE-AF12-E2AAAFA5F3C5}" destId="{B40F7AB7-16CE-49F6-B390-BB375A2F22EA}" srcOrd="0" destOrd="0" presId="urn:microsoft.com/office/officeart/2005/8/layout/orgChart1"/>
    <dgm:cxn modelId="{0577904E-3066-4746-9D69-97AFEF185528}" type="presParOf" srcId="{B40F7AB7-16CE-49F6-B390-BB375A2F22EA}" destId="{A8EE6F6A-30D8-4F63-87C4-C10BF6B6628F}" srcOrd="0" destOrd="0" presId="urn:microsoft.com/office/officeart/2005/8/layout/orgChart1"/>
    <dgm:cxn modelId="{5DF96557-C9B1-4A89-BBC3-104F8A4AB384}" type="presParOf" srcId="{B40F7AB7-16CE-49F6-B390-BB375A2F22EA}" destId="{CEDC8683-1632-44F5-A651-D8E32C68A1C8}" srcOrd="1" destOrd="0" presId="urn:microsoft.com/office/officeart/2005/8/layout/orgChart1"/>
    <dgm:cxn modelId="{29ED0063-27E9-497D-9F71-2C536F9CC344}" type="presParOf" srcId="{67D9D62D-A721-4CCE-AF12-E2AAAFA5F3C5}" destId="{232FE2BB-38A7-476B-8101-CEA2D692AAFF}" srcOrd="1" destOrd="0" presId="urn:microsoft.com/office/officeart/2005/8/layout/orgChart1"/>
    <dgm:cxn modelId="{C62A71FB-7A49-4459-B712-547F22412D08}" type="presParOf" srcId="{232FE2BB-38A7-476B-8101-CEA2D692AAFF}" destId="{0F9AC9AD-175D-410A-8FB8-01ABA46C4F10}" srcOrd="0" destOrd="0" presId="urn:microsoft.com/office/officeart/2005/8/layout/orgChart1"/>
    <dgm:cxn modelId="{A1A99D67-70C3-4FA0-B5C6-1F0B6C2F0F41}" type="presParOf" srcId="{232FE2BB-38A7-476B-8101-CEA2D692AAFF}" destId="{9A6D8CBD-7C6D-4ADD-A494-25AE9B9CB5AF}" srcOrd="1" destOrd="0" presId="urn:microsoft.com/office/officeart/2005/8/layout/orgChart1"/>
    <dgm:cxn modelId="{07C0163C-F4EF-48B4-B82A-E731163FF8C6}" type="presParOf" srcId="{9A6D8CBD-7C6D-4ADD-A494-25AE9B9CB5AF}" destId="{EAA0448B-A5F3-47A5-BCFB-969A9B70492F}" srcOrd="0" destOrd="0" presId="urn:microsoft.com/office/officeart/2005/8/layout/orgChart1"/>
    <dgm:cxn modelId="{BC06A0D1-77B6-48D2-A076-344168B70B0A}" type="presParOf" srcId="{EAA0448B-A5F3-47A5-BCFB-969A9B70492F}" destId="{A9FECA72-5677-4A52-83B1-E8A1C8125B90}" srcOrd="0" destOrd="0" presId="urn:microsoft.com/office/officeart/2005/8/layout/orgChart1"/>
    <dgm:cxn modelId="{51296DDF-8B10-4689-BDD9-61955AC4D8DD}" type="presParOf" srcId="{EAA0448B-A5F3-47A5-BCFB-969A9B70492F}" destId="{6F54E519-0BF2-4456-A163-B905EEF69834}" srcOrd="1" destOrd="0" presId="urn:microsoft.com/office/officeart/2005/8/layout/orgChart1"/>
    <dgm:cxn modelId="{71C67210-86B4-4BD0-AF16-11AB5955348E}" type="presParOf" srcId="{9A6D8CBD-7C6D-4ADD-A494-25AE9B9CB5AF}" destId="{926F4329-6793-414A-AF2D-67AF9871DD52}" srcOrd="1" destOrd="0" presId="urn:microsoft.com/office/officeart/2005/8/layout/orgChart1"/>
    <dgm:cxn modelId="{842A4FF8-F734-4E44-9B18-D1134266240A}" type="presParOf" srcId="{926F4329-6793-414A-AF2D-67AF9871DD52}" destId="{0665A68D-ECF8-4219-84F3-10BCB662D99C}" srcOrd="0" destOrd="0" presId="urn:microsoft.com/office/officeart/2005/8/layout/orgChart1"/>
    <dgm:cxn modelId="{77353E35-083D-42A7-8FC7-55E4B93C0633}" type="presParOf" srcId="{926F4329-6793-414A-AF2D-67AF9871DD52}" destId="{B8E96C8F-1735-4E13-8E37-8F353A79577E}" srcOrd="1" destOrd="0" presId="urn:microsoft.com/office/officeart/2005/8/layout/orgChart1"/>
    <dgm:cxn modelId="{3983C6AA-13D5-4B9A-A27A-6BC0B28D09F8}" type="presParOf" srcId="{B8E96C8F-1735-4E13-8E37-8F353A79577E}" destId="{5E36E808-4D95-408E-8EDF-6B052ECC4874}" srcOrd="0" destOrd="0" presId="urn:microsoft.com/office/officeart/2005/8/layout/orgChart1"/>
    <dgm:cxn modelId="{834968BB-C71E-42CE-9733-B937A9DF4C5B}" type="presParOf" srcId="{5E36E808-4D95-408E-8EDF-6B052ECC4874}" destId="{781776A9-5AB1-4E2A-91BC-B9272B3FF825}" srcOrd="0" destOrd="0" presId="urn:microsoft.com/office/officeart/2005/8/layout/orgChart1"/>
    <dgm:cxn modelId="{B1F2A0D2-1D62-4006-9014-34C7DE50C513}" type="presParOf" srcId="{5E36E808-4D95-408E-8EDF-6B052ECC4874}" destId="{0E788E5B-8830-475D-986D-A5C68C96361C}" srcOrd="1" destOrd="0" presId="urn:microsoft.com/office/officeart/2005/8/layout/orgChart1"/>
    <dgm:cxn modelId="{8F813A37-0A5C-4D9B-9512-5A562708B636}" type="presParOf" srcId="{B8E96C8F-1735-4E13-8E37-8F353A79577E}" destId="{F0DBFA87-C0FF-4676-A440-1E674B346A05}" srcOrd="1" destOrd="0" presId="urn:microsoft.com/office/officeart/2005/8/layout/orgChart1"/>
    <dgm:cxn modelId="{93C30186-F5E6-40E0-8896-CA6FBA90A289}" type="presParOf" srcId="{B8E96C8F-1735-4E13-8E37-8F353A79577E}" destId="{3122D7EA-21C9-4243-B053-A5D057F4F27B}" srcOrd="2" destOrd="0" presId="urn:microsoft.com/office/officeart/2005/8/layout/orgChart1"/>
    <dgm:cxn modelId="{D0A6CC5F-0576-41B7-A58C-B4B410CD1B3F}" type="presParOf" srcId="{926F4329-6793-414A-AF2D-67AF9871DD52}" destId="{FA11D227-B763-42A7-8AA6-38726C69622A}" srcOrd="2" destOrd="0" presId="urn:microsoft.com/office/officeart/2005/8/layout/orgChart1"/>
    <dgm:cxn modelId="{6DC1B912-C43F-4436-98FF-37133EF25E38}" type="presParOf" srcId="{926F4329-6793-414A-AF2D-67AF9871DD52}" destId="{3B9F1DF6-4A52-4E7B-8741-C0AF287214EB}" srcOrd="3" destOrd="0" presId="urn:microsoft.com/office/officeart/2005/8/layout/orgChart1"/>
    <dgm:cxn modelId="{A1259CAA-CA67-40C4-BD25-78962CCD602D}" type="presParOf" srcId="{3B9F1DF6-4A52-4E7B-8741-C0AF287214EB}" destId="{5D6906D8-35EF-4BA5-B648-D2A9A81CFC31}" srcOrd="0" destOrd="0" presId="urn:microsoft.com/office/officeart/2005/8/layout/orgChart1"/>
    <dgm:cxn modelId="{08193F2D-D4EE-4D33-B793-09D8C647AEBC}" type="presParOf" srcId="{5D6906D8-35EF-4BA5-B648-D2A9A81CFC31}" destId="{2E90C071-0B7A-4256-9D18-FDD1A9924961}" srcOrd="0" destOrd="0" presId="urn:microsoft.com/office/officeart/2005/8/layout/orgChart1"/>
    <dgm:cxn modelId="{FAC1838E-826B-4E8A-9FF9-DEA455C3DEDE}" type="presParOf" srcId="{5D6906D8-35EF-4BA5-B648-D2A9A81CFC31}" destId="{D871A9A0-84FE-4917-957A-49CCCBA2F7FB}" srcOrd="1" destOrd="0" presId="urn:microsoft.com/office/officeart/2005/8/layout/orgChart1"/>
    <dgm:cxn modelId="{FC140AE4-0C32-431A-9A70-5E8B47386262}" type="presParOf" srcId="{3B9F1DF6-4A52-4E7B-8741-C0AF287214EB}" destId="{75CCDAB7-B74D-4732-BD90-B0368EE1F424}" srcOrd="1" destOrd="0" presId="urn:microsoft.com/office/officeart/2005/8/layout/orgChart1"/>
    <dgm:cxn modelId="{2334F5E7-33F5-47EC-8D6A-21278E7D927F}" type="presParOf" srcId="{3B9F1DF6-4A52-4E7B-8741-C0AF287214EB}" destId="{1DA6D461-DA3E-4250-B0D6-00743EE4A4CC}" srcOrd="2" destOrd="0" presId="urn:microsoft.com/office/officeart/2005/8/layout/orgChart1"/>
    <dgm:cxn modelId="{D292E7E0-8587-4A0E-BC62-E1236569C099}" type="presParOf" srcId="{926F4329-6793-414A-AF2D-67AF9871DD52}" destId="{B51AAE38-8ED4-478B-9E5D-56030C66388E}" srcOrd="4" destOrd="0" presId="urn:microsoft.com/office/officeart/2005/8/layout/orgChart1"/>
    <dgm:cxn modelId="{EDAF2CAC-20FB-4489-A439-5AE91A3B14EE}" type="presParOf" srcId="{926F4329-6793-414A-AF2D-67AF9871DD52}" destId="{84DD2C23-B1B6-4CB7-B0C2-970D319E0351}" srcOrd="5" destOrd="0" presId="urn:microsoft.com/office/officeart/2005/8/layout/orgChart1"/>
    <dgm:cxn modelId="{76B79DE7-B9CB-4EE7-AAE8-4C4DB8199DC8}" type="presParOf" srcId="{84DD2C23-B1B6-4CB7-B0C2-970D319E0351}" destId="{53257E25-3EDE-4633-AEBC-82FE02940EA3}" srcOrd="0" destOrd="0" presId="urn:microsoft.com/office/officeart/2005/8/layout/orgChart1"/>
    <dgm:cxn modelId="{7C15369B-D8FD-4FBE-A30C-AC9C8D2A97F6}" type="presParOf" srcId="{53257E25-3EDE-4633-AEBC-82FE02940EA3}" destId="{0963F36A-6121-4EFE-8A9A-C21D5A89A746}" srcOrd="0" destOrd="0" presId="urn:microsoft.com/office/officeart/2005/8/layout/orgChart1"/>
    <dgm:cxn modelId="{F71E67A0-6D8D-42E4-B1F1-3E029B66DFFB}" type="presParOf" srcId="{53257E25-3EDE-4633-AEBC-82FE02940EA3}" destId="{1446F36B-D7D3-40B3-8627-0C8A057C65B8}" srcOrd="1" destOrd="0" presId="urn:microsoft.com/office/officeart/2005/8/layout/orgChart1"/>
    <dgm:cxn modelId="{8F7FBD41-4F6E-4E4E-A9BF-14C30A3E29F3}" type="presParOf" srcId="{84DD2C23-B1B6-4CB7-B0C2-970D319E0351}" destId="{68D296F5-9440-4003-9D0C-3EDD4135FEF1}" srcOrd="1" destOrd="0" presId="urn:microsoft.com/office/officeart/2005/8/layout/orgChart1"/>
    <dgm:cxn modelId="{537F89B2-41B8-43C9-83DB-5B084F1D47E0}" type="presParOf" srcId="{84DD2C23-B1B6-4CB7-B0C2-970D319E0351}" destId="{79C97C7C-8165-48E8-AA9B-311ECD4B3D2D}" srcOrd="2" destOrd="0" presId="urn:microsoft.com/office/officeart/2005/8/layout/orgChart1"/>
    <dgm:cxn modelId="{B1AE8056-B64D-4402-82F2-E2DFC73B54F1}" type="presParOf" srcId="{9A6D8CBD-7C6D-4ADD-A494-25AE9B9CB5AF}" destId="{360485D9-A0A5-458C-BF2B-4172C97F808B}" srcOrd="2" destOrd="0" presId="urn:microsoft.com/office/officeart/2005/8/layout/orgChart1"/>
    <dgm:cxn modelId="{BFEE03B6-6446-44B8-B961-6D640A5CA6B8}" type="presParOf" srcId="{232FE2BB-38A7-476B-8101-CEA2D692AAFF}" destId="{55F312FC-6A45-4BE1-97FB-344E9BD1F6B0}" srcOrd="2" destOrd="0" presId="urn:microsoft.com/office/officeart/2005/8/layout/orgChart1"/>
    <dgm:cxn modelId="{A7E559F4-8101-4614-8950-7DAFB1AF58E8}" type="presParOf" srcId="{232FE2BB-38A7-476B-8101-CEA2D692AAFF}" destId="{6914176E-C604-47D4-BFF4-9C74EB721BA5}" srcOrd="3" destOrd="0" presId="urn:microsoft.com/office/officeart/2005/8/layout/orgChart1"/>
    <dgm:cxn modelId="{446DEAF1-5712-4078-BEB6-6253491B5108}" type="presParOf" srcId="{6914176E-C604-47D4-BFF4-9C74EB721BA5}" destId="{A97954B2-7378-47A0-AF44-5C674AA7305D}" srcOrd="0" destOrd="0" presId="urn:microsoft.com/office/officeart/2005/8/layout/orgChart1"/>
    <dgm:cxn modelId="{F9BEEE72-FC5B-41F1-9EFD-DAA976A5C82C}" type="presParOf" srcId="{A97954B2-7378-47A0-AF44-5C674AA7305D}" destId="{A0790C8D-0FFC-4775-8E82-3C5E7D60437B}" srcOrd="0" destOrd="0" presId="urn:microsoft.com/office/officeart/2005/8/layout/orgChart1"/>
    <dgm:cxn modelId="{9EB77887-2812-40B0-98B0-87F40B7FC722}" type="presParOf" srcId="{A97954B2-7378-47A0-AF44-5C674AA7305D}" destId="{4C40A0A6-0122-475A-97BE-8D34EC1547FE}" srcOrd="1" destOrd="0" presId="urn:microsoft.com/office/officeart/2005/8/layout/orgChart1"/>
    <dgm:cxn modelId="{378A24D6-2941-40AD-9F59-7A24E9233B93}" type="presParOf" srcId="{6914176E-C604-47D4-BFF4-9C74EB721BA5}" destId="{0BEA917D-1391-42DC-B9F3-12E153A5CD47}" srcOrd="1" destOrd="0" presId="urn:microsoft.com/office/officeart/2005/8/layout/orgChart1"/>
    <dgm:cxn modelId="{168E0DAE-2D1B-4BA3-B1E2-708A6F3E6696}" type="presParOf" srcId="{0BEA917D-1391-42DC-B9F3-12E153A5CD47}" destId="{E5121359-F6EB-45D0-8C2C-EB30DC8ECAA7}" srcOrd="0" destOrd="0" presId="urn:microsoft.com/office/officeart/2005/8/layout/orgChart1"/>
    <dgm:cxn modelId="{9E32145F-EED9-4EA4-9FC5-240BA2298969}" type="presParOf" srcId="{0BEA917D-1391-42DC-B9F3-12E153A5CD47}" destId="{D2FFE265-7675-4D11-9054-4F14BE493F47}" srcOrd="1" destOrd="0" presId="urn:microsoft.com/office/officeart/2005/8/layout/orgChart1"/>
    <dgm:cxn modelId="{80FE97F1-75C8-44BC-AC5E-BBF742F08D77}" type="presParOf" srcId="{D2FFE265-7675-4D11-9054-4F14BE493F47}" destId="{11F46E60-4875-4D87-A575-BCA8FFF3D275}" srcOrd="0" destOrd="0" presId="urn:microsoft.com/office/officeart/2005/8/layout/orgChart1"/>
    <dgm:cxn modelId="{4CE52295-CD92-49FA-90A0-9A9CA4C8DB10}" type="presParOf" srcId="{11F46E60-4875-4D87-A575-BCA8FFF3D275}" destId="{076CDF41-BD26-4801-842C-82526875399A}" srcOrd="0" destOrd="0" presId="urn:microsoft.com/office/officeart/2005/8/layout/orgChart1"/>
    <dgm:cxn modelId="{AFCC05FD-C320-46FB-89DF-95307330F74D}" type="presParOf" srcId="{11F46E60-4875-4D87-A575-BCA8FFF3D275}" destId="{64E1D0AE-7790-477C-A4D5-A397F20CE9EA}" srcOrd="1" destOrd="0" presId="urn:microsoft.com/office/officeart/2005/8/layout/orgChart1"/>
    <dgm:cxn modelId="{09B90CA6-6CB2-428F-A881-31DBDAE8537A}" type="presParOf" srcId="{D2FFE265-7675-4D11-9054-4F14BE493F47}" destId="{5E1C49AB-3D41-4F92-9E54-AE6C90624C6A}" srcOrd="1" destOrd="0" presId="urn:microsoft.com/office/officeart/2005/8/layout/orgChart1"/>
    <dgm:cxn modelId="{FF5F7A4C-D210-4B40-AD0E-9ADE854DF9EE}" type="presParOf" srcId="{D2FFE265-7675-4D11-9054-4F14BE493F47}" destId="{D9FD7388-AD81-4C1C-8617-2352998B9769}" srcOrd="2" destOrd="0" presId="urn:microsoft.com/office/officeart/2005/8/layout/orgChart1"/>
    <dgm:cxn modelId="{2D3842E6-4750-417F-9BAA-3FEB1D3B028F}" type="presParOf" srcId="{0BEA917D-1391-42DC-B9F3-12E153A5CD47}" destId="{CC1B9D35-6113-419B-AFA8-BCC0E8A24995}" srcOrd="2" destOrd="0" presId="urn:microsoft.com/office/officeart/2005/8/layout/orgChart1"/>
    <dgm:cxn modelId="{CF135170-F380-49D9-9288-5D59BA9522E8}" type="presParOf" srcId="{0BEA917D-1391-42DC-B9F3-12E153A5CD47}" destId="{C7218246-EA6A-4335-80F4-D2937AD193AE}" srcOrd="3" destOrd="0" presId="urn:microsoft.com/office/officeart/2005/8/layout/orgChart1"/>
    <dgm:cxn modelId="{E275F0C3-2028-44BD-9848-A9A01DF5FFF6}" type="presParOf" srcId="{C7218246-EA6A-4335-80F4-D2937AD193AE}" destId="{CF0F2300-C699-41B1-9463-AB22A1E3EF0D}" srcOrd="0" destOrd="0" presId="urn:microsoft.com/office/officeart/2005/8/layout/orgChart1"/>
    <dgm:cxn modelId="{D643585A-EDB7-43EF-8292-594CE3A73BB0}" type="presParOf" srcId="{CF0F2300-C699-41B1-9463-AB22A1E3EF0D}" destId="{24B3FF61-96EF-45B6-A2B9-9252AFACCC16}" srcOrd="0" destOrd="0" presId="urn:microsoft.com/office/officeart/2005/8/layout/orgChart1"/>
    <dgm:cxn modelId="{866B3BE4-8768-4999-A543-220202F0455C}" type="presParOf" srcId="{CF0F2300-C699-41B1-9463-AB22A1E3EF0D}" destId="{06CDF6D8-0A4A-4D2F-BE8E-F6F7A6D7D419}" srcOrd="1" destOrd="0" presId="urn:microsoft.com/office/officeart/2005/8/layout/orgChart1"/>
    <dgm:cxn modelId="{D2315DDB-E639-4132-BD47-ABFCCB156E8E}" type="presParOf" srcId="{C7218246-EA6A-4335-80F4-D2937AD193AE}" destId="{46E1F3D2-E425-40FD-AE78-4136FD62B3C0}" srcOrd="1" destOrd="0" presId="urn:microsoft.com/office/officeart/2005/8/layout/orgChart1"/>
    <dgm:cxn modelId="{A5424986-C216-4764-AB17-8670A10AE696}" type="presParOf" srcId="{C7218246-EA6A-4335-80F4-D2937AD193AE}" destId="{270FFAC8-088C-437A-B6B6-5C3F5A8BBD42}" srcOrd="2" destOrd="0" presId="urn:microsoft.com/office/officeart/2005/8/layout/orgChart1"/>
    <dgm:cxn modelId="{70B11E48-8C30-4EDE-B676-ACF29BC57CE9}" type="presParOf" srcId="{0BEA917D-1391-42DC-B9F3-12E153A5CD47}" destId="{D1824DD5-925C-43ED-9149-3D59980583FF}" srcOrd="4" destOrd="0" presId="urn:microsoft.com/office/officeart/2005/8/layout/orgChart1"/>
    <dgm:cxn modelId="{4090CFDA-F7A0-48F3-BAD1-56884F1157C1}" type="presParOf" srcId="{0BEA917D-1391-42DC-B9F3-12E153A5CD47}" destId="{8EC7ED62-3138-4182-AF17-F0B14627A519}" srcOrd="5" destOrd="0" presId="urn:microsoft.com/office/officeart/2005/8/layout/orgChart1"/>
    <dgm:cxn modelId="{BA2952E8-A772-42AF-A3D3-51F8E3C53242}" type="presParOf" srcId="{8EC7ED62-3138-4182-AF17-F0B14627A519}" destId="{7CCAEE3A-7163-48A1-83C4-F9366D645C74}" srcOrd="0" destOrd="0" presId="urn:microsoft.com/office/officeart/2005/8/layout/orgChart1"/>
    <dgm:cxn modelId="{E272C717-B56A-4072-84F0-A33524463A78}" type="presParOf" srcId="{7CCAEE3A-7163-48A1-83C4-F9366D645C74}" destId="{76A44A3D-53D5-474F-B051-A10991C94D7B}" srcOrd="0" destOrd="0" presId="urn:microsoft.com/office/officeart/2005/8/layout/orgChart1"/>
    <dgm:cxn modelId="{C3E68513-65D5-449C-98A8-E985C5800B8D}" type="presParOf" srcId="{7CCAEE3A-7163-48A1-83C4-F9366D645C74}" destId="{F3BB9134-DC87-4B4B-B82B-4EB0199AD31F}" srcOrd="1" destOrd="0" presId="urn:microsoft.com/office/officeart/2005/8/layout/orgChart1"/>
    <dgm:cxn modelId="{B0ED4251-3306-475E-BEA7-C916B721D8C7}" type="presParOf" srcId="{8EC7ED62-3138-4182-AF17-F0B14627A519}" destId="{B0BF3980-9D91-49DE-A33E-F4855B206F92}" srcOrd="1" destOrd="0" presId="urn:microsoft.com/office/officeart/2005/8/layout/orgChart1"/>
    <dgm:cxn modelId="{5BA531F8-F052-4150-841D-F681C88DFBFE}" type="presParOf" srcId="{8EC7ED62-3138-4182-AF17-F0B14627A519}" destId="{3A689B76-1539-4D00-B0C5-481C7EF07ED8}" srcOrd="2" destOrd="0" presId="urn:microsoft.com/office/officeart/2005/8/layout/orgChart1"/>
    <dgm:cxn modelId="{34D147FF-2486-492B-9FFB-5A4F101B6E98}" type="presParOf" srcId="{6914176E-C604-47D4-BFF4-9C74EB721BA5}" destId="{AB6764BB-52FA-425E-A4CA-3158AF2994FF}" srcOrd="2" destOrd="0" presId="urn:microsoft.com/office/officeart/2005/8/layout/orgChart1"/>
    <dgm:cxn modelId="{F57E616D-417E-4A34-ADAD-008D21FD8BEA}" type="presParOf" srcId="{232FE2BB-38A7-476B-8101-CEA2D692AAFF}" destId="{71D868EA-69BE-4BAD-B56C-444344BF43E3}" srcOrd="4" destOrd="0" presId="urn:microsoft.com/office/officeart/2005/8/layout/orgChart1"/>
    <dgm:cxn modelId="{B7DF9249-189F-4715-BC8A-AFD747972444}" type="presParOf" srcId="{232FE2BB-38A7-476B-8101-CEA2D692AAFF}" destId="{6ED0A815-C8A7-4DA6-997F-23732C1560C4}" srcOrd="5" destOrd="0" presId="urn:microsoft.com/office/officeart/2005/8/layout/orgChart1"/>
    <dgm:cxn modelId="{E24A6F29-8CD4-4113-AB80-DDE3EB412EB5}" type="presParOf" srcId="{6ED0A815-C8A7-4DA6-997F-23732C1560C4}" destId="{72DAF815-DFA5-48E9-8E91-A1FBF75D6C3A}" srcOrd="0" destOrd="0" presId="urn:microsoft.com/office/officeart/2005/8/layout/orgChart1"/>
    <dgm:cxn modelId="{4008546C-8371-434D-B557-224B2F019FA2}" type="presParOf" srcId="{72DAF815-DFA5-48E9-8E91-A1FBF75D6C3A}" destId="{416B5039-78C8-44B2-A6DA-7E4CD523E4AB}" srcOrd="0" destOrd="0" presId="urn:microsoft.com/office/officeart/2005/8/layout/orgChart1"/>
    <dgm:cxn modelId="{58AFE831-A589-4ECA-9C34-C1CEBC03A88D}" type="presParOf" srcId="{72DAF815-DFA5-48E9-8E91-A1FBF75D6C3A}" destId="{7AA13CD1-EE24-4FE8-A413-8984C6AC0355}" srcOrd="1" destOrd="0" presId="urn:microsoft.com/office/officeart/2005/8/layout/orgChart1"/>
    <dgm:cxn modelId="{A2B65217-2908-4021-937D-BF9684A02D79}" type="presParOf" srcId="{6ED0A815-C8A7-4DA6-997F-23732C1560C4}" destId="{F125EC1D-BE47-42C1-AC20-CA890103E12E}" srcOrd="1" destOrd="0" presId="urn:microsoft.com/office/officeart/2005/8/layout/orgChart1"/>
    <dgm:cxn modelId="{95AF7335-77C1-48DA-BAB1-AA65D46C013F}" type="presParOf" srcId="{F125EC1D-BE47-42C1-AC20-CA890103E12E}" destId="{2400C766-20D9-415F-8BFD-1BB67D7CF5AE}" srcOrd="0" destOrd="0" presId="urn:microsoft.com/office/officeart/2005/8/layout/orgChart1"/>
    <dgm:cxn modelId="{FCE83C18-7132-4EF9-9567-D11CEE7E83CC}" type="presParOf" srcId="{F125EC1D-BE47-42C1-AC20-CA890103E12E}" destId="{6BEFACEC-5C6A-4103-BA82-8E8EC62B3F03}" srcOrd="1" destOrd="0" presId="urn:microsoft.com/office/officeart/2005/8/layout/orgChart1"/>
    <dgm:cxn modelId="{84FEDA37-ECD8-4549-9AB2-8A6DB8E5AB9E}" type="presParOf" srcId="{6BEFACEC-5C6A-4103-BA82-8E8EC62B3F03}" destId="{851C0015-4279-4CE1-9BC5-0B7B3EB11191}" srcOrd="0" destOrd="0" presId="urn:microsoft.com/office/officeart/2005/8/layout/orgChart1"/>
    <dgm:cxn modelId="{E590E91C-768D-4A0C-AE3B-D0F35D71D1D6}" type="presParOf" srcId="{851C0015-4279-4CE1-9BC5-0B7B3EB11191}" destId="{4ABBFCF1-0736-421B-8AA5-79C07DEAA9EB}" srcOrd="0" destOrd="0" presId="urn:microsoft.com/office/officeart/2005/8/layout/orgChart1"/>
    <dgm:cxn modelId="{F4020017-E9C3-4064-A4D0-6C6DC60E6B55}" type="presParOf" srcId="{851C0015-4279-4CE1-9BC5-0B7B3EB11191}" destId="{F2F9A43E-5EA0-4D01-8864-EB2435232B84}" srcOrd="1" destOrd="0" presId="urn:microsoft.com/office/officeart/2005/8/layout/orgChart1"/>
    <dgm:cxn modelId="{11ABD0A5-F530-41C3-A715-9A04AC10D401}" type="presParOf" srcId="{6BEFACEC-5C6A-4103-BA82-8E8EC62B3F03}" destId="{EDD5FB2A-93DE-45D2-BA75-821F44CA8C94}" srcOrd="1" destOrd="0" presId="urn:microsoft.com/office/officeart/2005/8/layout/orgChart1"/>
    <dgm:cxn modelId="{BDB3C17B-766B-4449-BF3F-E369F8720F97}" type="presParOf" srcId="{6BEFACEC-5C6A-4103-BA82-8E8EC62B3F03}" destId="{C96729E7-8817-4567-AF82-10C39A98F8F0}" srcOrd="2" destOrd="0" presId="urn:microsoft.com/office/officeart/2005/8/layout/orgChart1"/>
    <dgm:cxn modelId="{E1C894A4-EC97-4BBC-B3E5-A36D7BEBE349}" type="presParOf" srcId="{F125EC1D-BE47-42C1-AC20-CA890103E12E}" destId="{512DB4B3-AD9E-412A-B848-19FFFD5F94DC}" srcOrd="2" destOrd="0" presId="urn:microsoft.com/office/officeart/2005/8/layout/orgChart1"/>
    <dgm:cxn modelId="{F9685327-A70F-4CBB-BB10-097A00AB90B2}" type="presParOf" srcId="{F125EC1D-BE47-42C1-AC20-CA890103E12E}" destId="{75308BAF-9BC1-45D0-80E6-22639B4CC32D}" srcOrd="3" destOrd="0" presId="urn:microsoft.com/office/officeart/2005/8/layout/orgChart1"/>
    <dgm:cxn modelId="{F3C34D59-CDA0-40E8-987F-694BB1296941}" type="presParOf" srcId="{75308BAF-9BC1-45D0-80E6-22639B4CC32D}" destId="{4D05EAFF-774A-432F-8BDA-23FAA43FD378}" srcOrd="0" destOrd="0" presId="urn:microsoft.com/office/officeart/2005/8/layout/orgChart1"/>
    <dgm:cxn modelId="{9B4FF150-F506-4A02-93A9-698D9EDFB9F7}" type="presParOf" srcId="{4D05EAFF-774A-432F-8BDA-23FAA43FD378}" destId="{BAB55A5A-0A41-4A3A-916B-64185B61B831}" srcOrd="0" destOrd="0" presId="urn:microsoft.com/office/officeart/2005/8/layout/orgChart1"/>
    <dgm:cxn modelId="{0A09CE2E-DF3F-4411-A0F1-38BA82F5DAEB}" type="presParOf" srcId="{4D05EAFF-774A-432F-8BDA-23FAA43FD378}" destId="{6054A4BE-F2F8-4C0A-AF41-57B357719F58}" srcOrd="1" destOrd="0" presId="urn:microsoft.com/office/officeart/2005/8/layout/orgChart1"/>
    <dgm:cxn modelId="{4534427A-D4EC-4FA6-B296-6604B0A72737}" type="presParOf" srcId="{75308BAF-9BC1-45D0-80E6-22639B4CC32D}" destId="{FDD69D58-641E-4B39-8699-483CC6CD5F0B}" srcOrd="1" destOrd="0" presId="urn:microsoft.com/office/officeart/2005/8/layout/orgChart1"/>
    <dgm:cxn modelId="{9ACE5C0E-CA70-4DD5-877D-B55683303DF9}" type="presParOf" srcId="{75308BAF-9BC1-45D0-80E6-22639B4CC32D}" destId="{D6448B60-C2C1-407A-A062-D5311AC98DD2}" srcOrd="2" destOrd="0" presId="urn:microsoft.com/office/officeart/2005/8/layout/orgChart1"/>
    <dgm:cxn modelId="{CDC56A40-00DA-4A1F-95B2-C0A18A4B4A0D}" type="presParOf" srcId="{F125EC1D-BE47-42C1-AC20-CA890103E12E}" destId="{5D9F82C3-4228-4B1F-996B-281BFC2799C9}" srcOrd="4" destOrd="0" presId="urn:microsoft.com/office/officeart/2005/8/layout/orgChart1"/>
    <dgm:cxn modelId="{28A58BA4-376D-4B5D-B551-3242E67DDBCD}" type="presParOf" srcId="{F125EC1D-BE47-42C1-AC20-CA890103E12E}" destId="{8F5C6149-075F-4315-8D9C-C55053DE9BFE}" srcOrd="5" destOrd="0" presId="urn:microsoft.com/office/officeart/2005/8/layout/orgChart1"/>
    <dgm:cxn modelId="{69264CA4-5A5F-404C-87D3-00F59E264254}" type="presParOf" srcId="{8F5C6149-075F-4315-8D9C-C55053DE9BFE}" destId="{F37FF6CC-F3DD-46B9-8015-682D1B6B9600}" srcOrd="0" destOrd="0" presId="urn:microsoft.com/office/officeart/2005/8/layout/orgChart1"/>
    <dgm:cxn modelId="{7D82D8E3-3BF8-403D-8B82-778209600B24}" type="presParOf" srcId="{F37FF6CC-F3DD-46B9-8015-682D1B6B9600}" destId="{46348FE0-F800-4E4F-ABC1-8BF9EF66B16F}" srcOrd="0" destOrd="0" presId="urn:microsoft.com/office/officeart/2005/8/layout/orgChart1"/>
    <dgm:cxn modelId="{0EBCFD56-9A62-4F49-9539-4926224D132A}" type="presParOf" srcId="{F37FF6CC-F3DD-46B9-8015-682D1B6B9600}" destId="{F548963F-8F7B-413D-82A5-9553158A3094}" srcOrd="1" destOrd="0" presId="urn:microsoft.com/office/officeart/2005/8/layout/orgChart1"/>
    <dgm:cxn modelId="{EF190795-902B-4C53-9DAE-D1DCB800FE7B}" type="presParOf" srcId="{8F5C6149-075F-4315-8D9C-C55053DE9BFE}" destId="{0C9DBCD5-D3B8-435E-80D1-4D560DF24ADB}" srcOrd="1" destOrd="0" presId="urn:microsoft.com/office/officeart/2005/8/layout/orgChart1"/>
    <dgm:cxn modelId="{9A850C4D-E6DF-43AF-9222-6531E37A1EBA}" type="presParOf" srcId="{8F5C6149-075F-4315-8D9C-C55053DE9BFE}" destId="{D2FAA201-5B81-407B-86E8-A257BA2C9300}" srcOrd="2" destOrd="0" presId="urn:microsoft.com/office/officeart/2005/8/layout/orgChart1"/>
    <dgm:cxn modelId="{22F8B085-98B9-4574-96AC-3A0B7EB00787}" type="presParOf" srcId="{6ED0A815-C8A7-4DA6-997F-23732C1560C4}" destId="{07DB6516-CAF0-44E4-AA34-3938DCBDF199}" srcOrd="2" destOrd="0" presId="urn:microsoft.com/office/officeart/2005/8/layout/orgChart1"/>
    <dgm:cxn modelId="{0853B8C3-87A0-4241-9730-1FA125FF6B60}" type="presParOf" srcId="{67D9D62D-A721-4CCE-AF12-E2AAAFA5F3C5}" destId="{DCE9640C-ABC0-4EF4-8C6D-B017C740B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A5A142-29F3-4C13-BC00-4FC2FB589294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</dgm:pt>
    <dgm:pt modelId="{AD0EAE60-36A5-4EC3-A888-932FB85FF660}">
      <dgm:prSet phldrT="[Text]"/>
      <dgm:spPr/>
      <dgm:t>
        <a:bodyPr/>
        <a:lstStyle/>
        <a:p>
          <a:r>
            <a:rPr lang="en-US" dirty="0"/>
            <a:t>Identify Funding </a:t>
          </a:r>
        </a:p>
      </dgm:t>
    </dgm:pt>
    <dgm:pt modelId="{D833E47B-38DE-4AD6-8A54-173912A71691}" type="parTrans" cxnId="{FB5C8AF4-83B9-4154-83EF-99EC19E52297}">
      <dgm:prSet/>
      <dgm:spPr/>
      <dgm:t>
        <a:bodyPr/>
        <a:lstStyle/>
        <a:p>
          <a:endParaRPr lang="en-US"/>
        </a:p>
      </dgm:t>
    </dgm:pt>
    <dgm:pt modelId="{1E2AB71D-51B3-45A1-A29E-A1A8865FFE9B}" type="sibTrans" cxnId="{FB5C8AF4-83B9-4154-83EF-99EC19E52297}">
      <dgm:prSet/>
      <dgm:spPr/>
      <dgm:t>
        <a:bodyPr/>
        <a:lstStyle/>
        <a:p>
          <a:endParaRPr lang="en-US"/>
        </a:p>
      </dgm:t>
    </dgm:pt>
    <dgm:pt modelId="{8E873C55-ABDD-4E9A-B078-DD6B975A9E06}">
      <dgm:prSet phldrT="[Text]"/>
      <dgm:spPr/>
      <dgm:t>
        <a:bodyPr/>
        <a:lstStyle/>
        <a:p>
          <a:r>
            <a:rPr lang="en-US" dirty="0"/>
            <a:t>Connect Funding to Programs</a:t>
          </a:r>
        </a:p>
      </dgm:t>
    </dgm:pt>
    <dgm:pt modelId="{5F15F787-D47B-4939-A595-F67FD77B6DC8}" type="parTrans" cxnId="{092F16FA-8355-43C9-AF5A-A59633127202}">
      <dgm:prSet/>
      <dgm:spPr/>
      <dgm:t>
        <a:bodyPr/>
        <a:lstStyle/>
        <a:p>
          <a:endParaRPr lang="en-US"/>
        </a:p>
      </dgm:t>
    </dgm:pt>
    <dgm:pt modelId="{79DFC510-1C6D-4D57-8D91-6C93CEAD02B5}" type="sibTrans" cxnId="{092F16FA-8355-43C9-AF5A-A59633127202}">
      <dgm:prSet/>
      <dgm:spPr/>
      <dgm:t>
        <a:bodyPr/>
        <a:lstStyle/>
        <a:p>
          <a:endParaRPr lang="en-US"/>
        </a:p>
      </dgm:t>
    </dgm:pt>
    <dgm:pt modelId="{3C5296A1-9D55-4669-8E36-0017E3C6ECCA}">
      <dgm:prSet phldrT="[Text]"/>
      <dgm:spPr/>
      <dgm:t>
        <a:bodyPr/>
        <a:lstStyle/>
        <a:p>
          <a:r>
            <a:rPr lang="en-US" dirty="0"/>
            <a:t>Compile current measurements </a:t>
          </a:r>
        </a:p>
      </dgm:t>
    </dgm:pt>
    <dgm:pt modelId="{3CC866CA-FE67-451A-8FE9-ED47F3069D0F}" type="parTrans" cxnId="{DBFE65D0-DFBE-483B-A135-6B0939BD9F1E}">
      <dgm:prSet/>
      <dgm:spPr/>
      <dgm:t>
        <a:bodyPr/>
        <a:lstStyle/>
        <a:p>
          <a:endParaRPr lang="en-US"/>
        </a:p>
      </dgm:t>
    </dgm:pt>
    <dgm:pt modelId="{CB0BE004-9774-45A1-89A0-8045187B4EF6}" type="sibTrans" cxnId="{DBFE65D0-DFBE-483B-A135-6B0939BD9F1E}">
      <dgm:prSet/>
      <dgm:spPr/>
      <dgm:t>
        <a:bodyPr/>
        <a:lstStyle/>
        <a:p>
          <a:endParaRPr lang="en-US"/>
        </a:p>
      </dgm:t>
    </dgm:pt>
    <dgm:pt modelId="{64F91009-6A98-4263-998F-59437B86155B}" type="pres">
      <dgm:prSet presAssocID="{45A5A142-29F3-4C13-BC00-4FC2FB589294}" presName="Name0" presStyleCnt="0">
        <dgm:presLayoutVars>
          <dgm:dir/>
          <dgm:animLvl val="lvl"/>
          <dgm:resizeHandles val="exact"/>
        </dgm:presLayoutVars>
      </dgm:prSet>
      <dgm:spPr/>
    </dgm:pt>
    <dgm:pt modelId="{6952D04C-7B07-40C4-AA73-3ED9E7193B97}" type="pres">
      <dgm:prSet presAssocID="{AD0EAE60-36A5-4EC3-A888-932FB85FF6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4536D4-36DC-4F18-8B1F-448B3484CF03}" type="pres">
      <dgm:prSet presAssocID="{1E2AB71D-51B3-45A1-A29E-A1A8865FFE9B}" presName="parTxOnlySpace" presStyleCnt="0"/>
      <dgm:spPr/>
    </dgm:pt>
    <dgm:pt modelId="{8E12FF5F-7F47-4CC3-952A-E4508B9666C2}" type="pres">
      <dgm:prSet presAssocID="{8E873C55-ABDD-4E9A-B078-DD6B975A9E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13BA40D-4556-47C0-AF3A-27E3BBFEF596}" type="pres">
      <dgm:prSet presAssocID="{79DFC510-1C6D-4D57-8D91-6C93CEAD02B5}" presName="parTxOnlySpace" presStyleCnt="0"/>
      <dgm:spPr/>
    </dgm:pt>
    <dgm:pt modelId="{99AEDEC1-4E77-459B-A30D-89F73D3EA418}" type="pres">
      <dgm:prSet presAssocID="{3C5296A1-9D55-4669-8E36-0017E3C6ECC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5CA7269-DE96-4965-8C67-EF929EF113C1}" type="presOf" srcId="{3C5296A1-9D55-4669-8E36-0017E3C6ECCA}" destId="{99AEDEC1-4E77-459B-A30D-89F73D3EA418}" srcOrd="0" destOrd="0" presId="urn:microsoft.com/office/officeart/2005/8/layout/chevron1"/>
    <dgm:cxn modelId="{520ECD69-A975-40DD-A20F-B40E96B90BF8}" type="presOf" srcId="{AD0EAE60-36A5-4EC3-A888-932FB85FF660}" destId="{6952D04C-7B07-40C4-AA73-3ED9E7193B97}" srcOrd="0" destOrd="0" presId="urn:microsoft.com/office/officeart/2005/8/layout/chevron1"/>
    <dgm:cxn modelId="{7ABC176A-95BD-4CA9-B973-843A7B9323B7}" type="presOf" srcId="{45A5A142-29F3-4C13-BC00-4FC2FB589294}" destId="{64F91009-6A98-4263-998F-59437B86155B}" srcOrd="0" destOrd="0" presId="urn:microsoft.com/office/officeart/2005/8/layout/chevron1"/>
    <dgm:cxn modelId="{E874B8C9-0297-4ECA-B123-5DAF59330351}" type="presOf" srcId="{8E873C55-ABDD-4E9A-B078-DD6B975A9E06}" destId="{8E12FF5F-7F47-4CC3-952A-E4508B9666C2}" srcOrd="0" destOrd="0" presId="urn:microsoft.com/office/officeart/2005/8/layout/chevron1"/>
    <dgm:cxn modelId="{DBFE65D0-DFBE-483B-A135-6B0939BD9F1E}" srcId="{45A5A142-29F3-4C13-BC00-4FC2FB589294}" destId="{3C5296A1-9D55-4669-8E36-0017E3C6ECCA}" srcOrd="2" destOrd="0" parTransId="{3CC866CA-FE67-451A-8FE9-ED47F3069D0F}" sibTransId="{CB0BE004-9774-45A1-89A0-8045187B4EF6}"/>
    <dgm:cxn modelId="{FB5C8AF4-83B9-4154-83EF-99EC19E52297}" srcId="{45A5A142-29F3-4C13-BC00-4FC2FB589294}" destId="{AD0EAE60-36A5-4EC3-A888-932FB85FF660}" srcOrd="0" destOrd="0" parTransId="{D833E47B-38DE-4AD6-8A54-173912A71691}" sibTransId="{1E2AB71D-51B3-45A1-A29E-A1A8865FFE9B}"/>
    <dgm:cxn modelId="{092F16FA-8355-43C9-AF5A-A59633127202}" srcId="{45A5A142-29F3-4C13-BC00-4FC2FB589294}" destId="{8E873C55-ABDD-4E9A-B078-DD6B975A9E06}" srcOrd="1" destOrd="0" parTransId="{5F15F787-D47B-4939-A595-F67FD77B6DC8}" sibTransId="{79DFC510-1C6D-4D57-8D91-6C93CEAD02B5}"/>
    <dgm:cxn modelId="{20FEE191-036D-4F28-86DE-3328EA48A719}" type="presParOf" srcId="{64F91009-6A98-4263-998F-59437B86155B}" destId="{6952D04C-7B07-40C4-AA73-3ED9E7193B97}" srcOrd="0" destOrd="0" presId="urn:microsoft.com/office/officeart/2005/8/layout/chevron1"/>
    <dgm:cxn modelId="{D508BCD7-A962-449B-8167-2457586FB81E}" type="presParOf" srcId="{64F91009-6A98-4263-998F-59437B86155B}" destId="{234536D4-36DC-4F18-8B1F-448B3484CF03}" srcOrd="1" destOrd="0" presId="urn:microsoft.com/office/officeart/2005/8/layout/chevron1"/>
    <dgm:cxn modelId="{644B6E0C-FD66-4AA5-8644-0790629DC801}" type="presParOf" srcId="{64F91009-6A98-4263-998F-59437B86155B}" destId="{8E12FF5F-7F47-4CC3-952A-E4508B9666C2}" srcOrd="2" destOrd="0" presId="urn:microsoft.com/office/officeart/2005/8/layout/chevron1"/>
    <dgm:cxn modelId="{2393C8D2-DD24-41E2-BC0B-75D80FF22A6A}" type="presParOf" srcId="{64F91009-6A98-4263-998F-59437B86155B}" destId="{913BA40D-4556-47C0-AF3A-27E3BBFEF596}" srcOrd="3" destOrd="0" presId="urn:microsoft.com/office/officeart/2005/8/layout/chevron1"/>
    <dgm:cxn modelId="{09E43D7D-43BD-45A7-94CA-905C8B72F509}" type="presParOf" srcId="{64F91009-6A98-4263-998F-59437B86155B}" destId="{99AEDEC1-4E77-459B-A30D-89F73D3EA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A5A142-29F3-4C13-BC00-4FC2FB5892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D0EAE60-36A5-4EC3-A888-932FB85FF660}">
      <dgm:prSet phldrT="[Text]"/>
      <dgm:spPr/>
      <dgm:t>
        <a:bodyPr/>
        <a:lstStyle/>
        <a:p>
          <a:r>
            <a:rPr lang="en-US" dirty="0"/>
            <a:t>Revise Contract to require performance reporting</a:t>
          </a:r>
        </a:p>
      </dgm:t>
    </dgm:pt>
    <dgm:pt modelId="{D833E47B-38DE-4AD6-8A54-173912A71691}" type="parTrans" cxnId="{FB5C8AF4-83B9-4154-83EF-99EC19E52297}">
      <dgm:prSet/>
      <dgm:spPr/>
      <dgm:t>
        <a:bodyPr/>
        <a:lstStyle/>
        <a:p>
          <a:endParaRPr lang="en-US"/>
        </a:p>
      </dgm:t>
    </dgm:pt>
    <dgm:pt modelId="{1E2AB71D-51B3-45A1-A29E-A1A8865FFE9B}" type="sibTrans" cxnId="{FB5C8AF4-83B9-4154-83EF-99EC19E52297}">
      <dgm:prSet/>
      <dgm:spPr/>
      <dgm:t>
        <a:bodyPr/>
        <a:lstStyle/>
        <a:p>
          <a:endParaRPr lang="en-US"/>
        </a:p>
      </dgm:t>
    </dgm:pt>
    <dgm:pt modelId="{8E873C55-ABDD-4E9A-B078-DD6B975A9E06}">
      <dgm:prSet phldrT="[Text]"/>
      <dgm:spPr/>
      <dgm:t>
        <a:bodyPr/>
        <a:lstStyle/>
        <a:p>
          <a:r>
            <a:rPr lang="en-US" dirty="0"/>
            <a:t>Include explicit measurements  in each contract </a:t>
          </a:r>
        </a:p>
      </dgm:t>
    </dgm:pt>
    <dgm:pt modelId="{5F15F787-D47B-4939-A595-F67FD77B6DC8}" type="parTrans" cxnId="{092F16FA-8355-43C9-AF5A-A59633127202}">
      <dgm:prSet/>
      <dgm:spPr/>
      <dgm:t>
        <a:bodyPr/>
        <a:lstStyle/>
        <a:p>
          <a:endParaRPr lang="en-US"/>
        </a:p>
      </dgm:t>
    </dgm:pt>
    <dgm:pt modelId="{79DFC510-1C6D-4D57-8D91-6C93CEAD02B5}" type="sibTrans" cxnId="{092F16FA-8355-43C9-AF5A-A59633127202}">
      <dgm:prSet/>
      <dgm:spPr/>
      <dgm:t>
        <a:bodyPr/>
        <a:lstStyle/>
        <a:p>
          <a:endParaRPr lang="en-US"/>
        </a:p>
      </dgm:t>
    </dgm:pt>
    <dgm:pt modelId="{3C5296A1-9D55-4669-8E36-0017E3C6ECCA}">
      <dgm:prSet phldrT="[Text]"/>
      <dgm:spPr/>
      <dgm:t>
        <a:bodyPr/>
        <a:lstStyle/>
        <a:p>
          <a:r>
            <a:rPr lang="en-US" dirty="0"/>
            <a:t>Review and Refine Measurements &amp; Monitoring</a:t>
          </a:r>
        </a:p>
      </dgm:t>
    </dgm:pt>
    <dgm:pt modelId="{3CC866CA-FE67-451A-8FE9-ED47F3069D0F}" type="parTrans" cxnId="{DBFE65D0-DFBE-483B-A135-6B0939BD9F1E}">
      <dgm:prSet/>
      <dgm:spPr/>
      <dgm:t>
        <a:bodyPr/>
        <a:lstStyle/>
        <a:p>
          <a:endParaRPr lang="en-US"/>
        </a:p>
      </dgm:t>
    </dgm:pt>
    <dgm:pt modelId="{CB0BE004-9774-45A1-89A0-8045187B4EF6}" type="sibTrans" cxnId="{DBFE65D0-DFBE-483B-A135-6B0939BD9F1E}">
      <dgm:prSet/>
      <dgm:spPr/>
      <dgm:t>
        <a:bodyPr/>
        <a:lstStyle/>
        <a:p>
          <a:endParaRPr lang="en-US"/>
        </a:p>
      </dgm:t>
    </dgm:pt>
    <dgm:pt modelId="{64F91009-6A98-4263-998F-59437B86155B}" type="pres">
      <dgm:prSet presAssocID="{45A5A142-29F3-4C13-BC00-4FC2FB589294}" presName="Name0" presStyleCnt="0">
        <dgm:presLayoutVars>
          <dgm:dir/>
          <dgm:animLvl val="lvl"/>
          <dgm:resizeHandles val="exact"/>
        </dgm:presLayoutVars>
      </dgm:prSet>
      <dgm:spPr/>
    </dgm:pt>
    <dgm:pt modelId="{6952D04C-7B07-40C4-AA73-3ED9E7193B97}" type="pres">
      <dgm:prSet presAssocID="{AD0EAE60-36A5-4EC3-A888-932FB85FF6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4536D4-36DC-4F18-8B1F-448B3484CF03}" type="pres">
      <dgm:prSet presAssocID="{1E2AB71D-51B3-45A1-A29E-A1A8865FFE9B}" presName="parTxOnlySpace" presStyleCnt="0"/>
      <dgm:spPr/>
    </dgm:pt>
    <dgm:pt modelId="{8E12FF5F-7F47-4CC3-952A-E4508B9666C2}" type="pres">
      <dgm:prSet presAssocID="{8E873C55-ABDD-4E9A-B078-DD6B975A9E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13BA40D-4556-47C0-AF3A-27E3BBFEF596}" type="pres">
      <dgm:prSet presAssocID="{79DFC510-1C6D-4D57-8D91-6C93CEAD02B5}" presName="parTxOnlySpace" presStyleCnt="0"/>
      <dgm:spPr/>
    </dgm:pt>
    <dgm:pt modelId="{99AEDEC1-4E77-459B-A30D-89F73D3EA418}" type="pres">
      <dgm:prSet presAssocID="{3C5296A1-9D55-4669-8E36-0017E3C6ECCA}" presName="parTxOnly" presStyleLbl="node1" presStyleIdx="2" presStyleCnt="3" custLinFactNeighborX="24491" custLinFactNeighborY="-3061">
        <dgm:presLayoutVars>
          <dgm:chMax val="0"/>
          <dgm:chPref val="0"/>
          <dgm:bulletEnabled val="1"/>
        </dgm:presLayoutVars>
      </dgm:prSet>
      <dgm:spPr/>
    </dgm:pt>
  </dgm:ptLst>
  <dgm:cxnLst>
    <dgm:cxn modelId="{0F310369-63C7-43CF-B83D-045DD9F18CF6}" type="presOf" srcId="{AD0EAE60-36A5-4EC3-A888-932FB85FF660}" destId="{6952D04C-7B07-40C4-AA73-3ED9E7193B97}" srcOrd="0" destOrd="0" presId="urn:microsoft.com/office/officeart/2005/8/layout/chevron1"/>
    <dgm:cxn modelId="{DBFE65D0-DFBE-483B-A135-6B0939BD9F1E}" srcId="{45A5A142-29F3-4C13-BC00-4FC2FB589294}" destId="{3C5296A1-9D55-4669-8E36-0017E3C6ECCA}" srcOrd="2" destOrd="0" parTransId="{3CC866CA-FE67-451A-8FE9-ED47F3069D0F}" sibTransId="{CB0BE004-9774-45A1-89A0-8045187B4EF6}"/>
    <dgm:cxn modelId="{418573D6-9C1E-4AFB-9406-74D03729C6B4}" type="presOf" srcId="{8E873C55-ABDD-4E9A-B078-DD6B975A9E06}" destId="{8E12FF5F-7F47-4CC3-952A-E4508B9666C2}" srcOrd="0" destOrd="0" presId="urn:microsoft.com/office/officeart/2005/8/layout/chevron1"/>
    <dgm:cxn modelId="{CF1B0CE7-2968-4855-9C2D-116E14FF4DDC}" type="presOf" srcId="{45A5A142-29F3-4C13-BC00-4FC2FB589294}" destId="{64F91009-6A98-4263-998F-59437B86155B}" srcOrd="0" destOrd="0" presId="urn:microsoft.com/office/officeart/2005/8/layout/chevron1"/>
    <dgm:cxn modelId="{9ACC2DF2-8B59-4629-85C7-95AB40E918A5}" type="presOf" srcId="{3C5296A1-9D55-4669-8E36-0017E3C6ECCA}" destId="{99AEDEC1-4E77-459B-A30D-89F73D3EA418}" srcOrd="0" destOrd="0" presId="urn:microsoft.com/office/officeart/2005/8/layout/chevron1"/>
    <dgm:cxn modelId="{FB5C8AF4-83B9-4154-83EF-99EC19E52297}" srcId="{45A5A142-29F3-4C13-BC00-4FC2FB589294}" destId="{AD0EAE60-36A5-4EC3-A888-932FB85FF660}" srcOrd="0" destOrd="0" parTransId="{D833E47B-38DE-4AD6-8A54-173912A71691}" sibTransId="{1E2AB71D-51B3-45A1-A29E-A1A8865FFE9B}"/>
    <dgm:cxn modelId="{092F16FA-8355-43C9-AF5A-A59633127202}" srcId="{45A5A142-29F3-4C13-BC00-4FC2FB589294}" destId="{8E873C55-ABDD-4E9A-B078-DD6B975A9E06}" srcOrd="1" destOrd="0" parTransId="{5F15F787-D47B-4939-A595-F67FD77B6DC8}" sibTransId="{79DFC510-1C6D-4D57-8D91-6C93CEAD02B5}"/>
    <dgm:cxn modelId="{245BCF2E-F55F-46E3-ADEF-DEAC30FDAAE3}" type="presParOf" srcId="{64F91009-6A98-4263-998F-59437B86155B}" destId="{6952D04C-7B07-40C4-AA73-3ED9E7193B97}" srcOrd="0" destOrd="0" presId="urn:microsoft.com/office/officeart/2005/8/layout/chevron1"/>
    <dgm:cxn modelId="{8D2FA5AD-6C10-4789-A77D-B140581A26CE}" type="presParOf" srcId="{64F91009-6A98-4263-998F-59437B86155B}" destId="{234536D4-36DC-4F18-8B1F-448B3484CF03}" srcOrd="1" destOrd="0" presId="urn:microsoft.com/office/officeart/2005/8/layout/chevron1"/>
    <dgm:cxn modelId="{D652CAC3-4401-4C9E-A4F5-EF3ACF49A5E0}" type="presParOf" srcId="{64F91009-6A98-4263-998F-59437B86155B}" destId="{8E12FF5F-7F47-4CC3-952A-E4508B9666C2}" srcOrd="2" destOrd="0" presId="urn:microsoft.com/office/officeart/2005/8/layout/chevron1"/>
    <dgm:cxn modelId="{00EC84D2-1035-49E6-96F2-F82318BC703B}" type="presParOf" srcId="{64F91009-6A98-4263-998F-59437B86155B}" destId="{913BA40D-4556-47C0-AF3A-27E3BBFEF596}" srcOrd="3" destOrd="0" presId="urn:microsoft.com/office/officeart/2005/8/layout/chevron1"/>
    <dgm:cxn modelId="{494B7F5C-7EDD-4521-805E-F5261BF68568}" type="presParOf" srcId="{64F91009-6A98-4263-998F-59437B86155B}" destId="{99AEDEC1-4E77-459B-A30D-89F73D3EA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9A8910-54A0-45BE-90F8-0FAED139876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DE70D1E-3529-4FDC-9F57-181D2F9C450D}">
      <dgm:prSet phldrT="[Text]"/>
      <dgm:spPr/>
      <dgm:t>
        <a:bodyPr/>
        <a:lstStyle/>
        <a:p>
          <a:r>
            <a:rPr lang="en-US" dirty="0"/>
            <a:t>Improved Performance and Outcome Measurement</a:t>
          </a:r>
        </a:p>
      </dgm:t>
    </dgm:pt>
    <dgm:pt modelId="{EB3135D4-2937-4FF5-BF07-A331D36284E6}" type="parTrans" cxnId="{3D2A9AEA-E91F-4A3A-9C19-58F92DE279A4}">
      <dgm:prSet/>
      <dgm:spPr/>
      <dgm:t>
        <a:bodyPr/>
        <a:lstStyle/>
        <a:p>
          <a:endParaRPr lang="en-US"/>
        </a:p>
      </dgm:t>
    </dgm:pt>
    <dgm:pt modelId="{F8D000E2-DBCD-4A2B-A9B1-9DA60EB1851A}" type="sibTrans" cxnId="{3D2A9AEA-E91F-4A3A-9C19-58F92DE279A4}">
      <dgm:prSet/>
      <dgm:spPr/>
      <dgm:t>
        <a:bodyPr/>
        <a:lstStyle/>
        <a:p>
          <a:endParaRPr lang="en-US"/>
        </a:p>
      </dgm:t>
    </dgm:pt>
    <dgm:pt modelId="{C1384DC6-57FC-4EDE-A751-E0016EF60636}">
      <dgm:prSet phldrT="[Text]"/>
      <dgm:spPr/>
      <dgm:t>
        <a:bodyPr/>
        <a:lstStyle/>
        <a:p>
          <a:r>
            <a:rPr lang="en-US" dirty="0"/>
            <a:t>National and federal indicators </a:t>
          </a:r>
        </a:p>
      </dgm:t>
    </dgm:pt>
    <dgm:pt modelId="{E2C30EB8-0F3C-4371-8F10-A73774560707}" type="parTrans" cxnId="{9D32B64C-4FA2-482E-8B50-9AF1D45D917B}">
      <dgm:prSet/>
      <dgm:spPr/>
      <dgm:t>
        <a:bodyPr/>
        <a:lstStyle/>
        <a:p>
          <a:endParaRPr lang="en-US"/>
        </a:p>
      </dgm:t>
    </dgm:pt>
    <dgm:pt modelId="{9CDF68A9-FA7D-49DF-A393-40A351F14DCF}" type="sibTrans" cxnId="{9D32B64C-4FA2-482E-8B50-9AF1D45D917B}">
      <dgm:prSet/>
      <dgm:spPr/>
      <dgm:t>
        <a:bodyPr/>
        <a:lstStyle/>
        <a:p>
          <a:endParaRPr lang="en-US"/>
        </a:p>
      </dgm:t>
    </dgm:pt>
    <dgm:pt modelId="{C6339ADA-2B66-4899-8578-3A4F5B86842E}">
      <dgm:prSet/>
      <dgm:spPr/>
      <dgm:t>
        <a:bodyPr/>
        <a:lstStyle/>
        <a:p>
          <a:r>
            <a:rPr lang="en-US" dirty="0"/>
            <a:t>Evidence/research based indicators</a:t>
          </a:r>
        </a:p>
      </dgm:t>
    </dgm:pt>
    <dgm:pt modelId="{37A0AA53-1822-407E-AA8A-7D02E7809D5B}" type="parTrans" cxnId="{B5DC4FE9-0160-48C3-9687-8D97C9638761}">
      <dgm:prSet/>
      <dgm:spPr/>
      <dgm:t>
        <a:bodyPr/>
        <a:lstStyle/>
        <a:p>
          <a:endParaRPr lang="en-US"/>
        </a:p>
      </dgm:t>
    </dgm:pt>
    <dgm:pt modelId="{F83C8EFA-8122-4E31-99D8-134DFBC3E59A}" type="sibTrans" cxnId="{B5DC4FE9-0160-48C3-9687-8D97C9638761}">
      <dgm:prSet/>
      <dgm:spPr/>
      <dgm:t>
        <a:bodyPr/>
        <a:lstStyle/>
        <a:p>
          <a:endParaRPr lang="en-US"/>
        </a:p>
      </dgm:t>
    </dgm:pt>
    <dgm:pt modelId="{6B6D62F0-D622-41C4-9CEA-83783E9698AE}">
      <dgm:prSet/>
      <dgm:spPr/>
      <dgm:t>
        <a:bodyPr/>
        <a:lstStyle/>
        <a:p>
          <a:r>
            <a:rPr lang="en-US" dirty="0"/>
            <a:t>Philanthropic partners</a:t>
          </a:r>
        </a:p>
      </dgm:t>
    </dgm:pt>
    <dgm:pt modelId="{14936F9A-B0A4-4928-95E1-C7EF96A96EA9}" type="parTrans" cxnId="{FA963AA4-35BD-4074-9802-8104B513A120}">
      <dgm:prSet/>
      <dgm:spPr/>
      <dgm:t>
        <a:bodyPr/>
        <a:lstStyle/>
        <a:p>
          <a:endParaRPr lang="en-US"/>
        </a:p>
      </dgm:t>
    </dgm:pt>
    <dgm:pt modelId="{725F9028-03E9-44AE-A923-1D76F26A22DA}" type="sibTrans" cxnId="{FA963AA4-35BD-4074-9802-8104B513A120}">
      <dgm:prSet/>
      <dgm:spPr/>
      <dgm:t>
        <a:bodyPr/>
        <a:lstStyle/>
        <a:p>
          <a:endParaRPr lang="en-US"/>
        </a:p>
      </dgm:t>
    </dgm:pt>
    <dgm:pt modelId="{82CF8BC3-CDA8-4FCE-AF27-65390EC45D37}">
      <dgm:prSet/>
      <dgm:spPr/>
      <dgm:t>
        <a:bodyPr/>
        <a:lstStyle/>
        <a:p>
          <a:r>
            <a:rPr lang="en-US" dirty="0"/>
            <a:t>Provider partners</a:t>
          </a:r>
        </a:p>
      </dgm:t>
    </dgm:pt>
    <dgm:pt modelId="{A16A9DD7-CD78-4CE8-ADC6-6F1CDE65237F}" type="parTrans" cxnId="{6903B0CB-7941-4837-BCBE-D056A9215B8B}">
      <dgm:prSet/>
      <dgm:spPr/>
      <dgm:t>
        <a:bodyPr/>
        <a:lstStyle/>
        <a:p>
          <a:endParaRPr lang="en-US"/>
        </a:p>
      </dgm:t>
    </dgm:pt>
    <dgm:pt modelId="{ADD51054-0FE5-4C0C-B1DF-667F22BE84A3}" type="sibTrans" cxnId="{6903B0CB-7941-4837-BCBE-D056A9215B8B}">
      <dgm:prSet/>
      <dgm:spPr/>
      <dgm:t>
        <a:bodyPr/>
        <a:lstStyle/>
        <a:p>
          <a:endParaRPr lang="en-US"/>
        </a:p>
      </dgm:t>
    </dgm:pt>
    <dgm:pt modelId="{2F63B4D8-74F7-40A3-B23F-6E1B46EB7146}">
      <dgm:prSet/>
      <dgm:spPr/>
      <dgm:t>
        <a:bodyPr/>
        <a:lstStyle/>
        <a:p>
          <a:r>
            <a:rPr lang="en-US" dirty="0"/>
            <a:t>Other state’s performance dashboards</a:t>
          </a:r>
        </a:p>
      </dgm:t>
    </dgm:pt>
    <dgm:pt modelId="{8C01C167-49C2-4EE5-90F0-714C1A82337F}" type="parTrans" cxnId="{236C1AC0-B0CB-4F26-91FC-0C49A4172E62}">
      <dgm:prSet/>
      <dgm:spPr/>
      <dgm:t>
        <a:bodyPr/>
        <a:lstStyle/>
        <a:p>
          <a:endParaRPr lang="en-US"/>
        </a:p>
      </dgm:t>
    </dgm:pt>
    <dgm:pt modelId="{82898377-1BCE-4CAE-8C45-AE1C7DF214ED}" type="sibTrans" cxnId="{236C1AC0-B0CB-4F26-91FC-0C49A4172E62}">
      <dgm:prSet/>
      <dgm:spPr/>
      <dgm:t>
        <a:bodyPr/>
        <a:lstStyle/>
        <a:p>
          <a:endParaRPr lang="en-US"/>
        </a:p>
      </dgm:t>
    </dgm:pt>
    <dgm:pt modelId="{FC64BF89-98BE-4AF5-9587-D2C73B3E1542}" type="pres">
      <dgm:prSet presAssocID="{339A8910-54A0-45BE-90F8-0FAED139876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38E602-2F0E-4BEE-9D75-01D6D75F2AC1}" type="pres">
      <dgm:prSet presAssocID="{CDE70D1E-3529-4FDC-9F57-181D2F9C450D}" presName="centerShape" presStyleLbl="node0" presStyleIdx="0" presStyleCnt="1"/>
      <dgm:spPr/>
    </dgm:pt>
    <dgm:pt modelId="{38558B18-30BF-40EB-92D8-EE7D77820ABD}" type="pres">
      <dgm:prSet presAssocID="{E2C30EB8-0F3C-4371-8F10-A73774560707}" presName="parTrans" presStyleLbl="bgSibTrans2D1" presStyleIdx="0" presStyleCnt="5"/>
      <dgm:spPr/>
    </dgm:pt>
    <dgm:pt modelId="{5821ADD2-99B5-4874-B134-547BC64FC881}" type="pres">
      <dgm:prSet presAssocID="{C1384DC6-57FC-4EDE-A751-E0016EF60636}" presName="node" presStyleLbl="node1" presStyleIdx="0" presStyleCnt="5">
        <dgm:presLayoutVars>
          <dgm:bulletEnabled val="1"/>
        </dgm:presLayoutVars>
      </dgm:prSet>
      <dgm:spPr/>
    </dgm:pt>
    <dgm:pt modelId="{75191C75-B245-418F-8445-6CD9CCAE5DFB}" type="pres">
      <dgm:prSet presAssocID="{37A0AA53-1822-407E-AA8A-7D02E7809D5B}" presName="parTrans" presStyleLbl="bgSibTrans2D1" presStyleIdx="1" presStyleCnt="5"/>
      <dgm:spPr/>
    </dgm:pt>
    <dgm:pt modelId="{AAAB7AA2-5A34-47A5-BF2B-D9B1AD58B175}" type="pres">
      <dgm:prSet presAssocID="{C6339ADA-2B66-4899-8578-3A4F5B86842E}" presName="node" presStyleLbl="node1" presStyleIdx="1" presStyleCnt="5">
        <dgm:presLayoutVars>
          <dgm:bulletEnabled val="1"/>
        </dgm:presLayoutVars>
      </dgm:prSet>
      <dgm:spPr/>
    </dgm:pt>
    <dgm:pt modelId="{39765DDB-5C01-437F-B7CF-50C0CE9D516D}" type="pres">
      <dgm:prSet presAssocID="{14936F9A-B0A4-4928-95E1-C7EF96A96EA9}" presName="parTrans" presStyleLbl="bgSibTrans2D1" presStyleIdx="2" presStyleCnt="5"/>
      <dgm:spPr/>
    </dgm:pt>
    <dgm:pt modelId="{A43D20C2-2177-4314-B330-56A250DF616C}" type="pres">
      <dgm:prSet presAssocID="{6B6D62F0-D622-41C4-9CEA-83783E9698AE}" presName="node" presStyleLbl="node1" presStyleIdx="2" presStyleCnt="5">
        <dgm:presLayoutVars>
          <dgm:bulletEnabled val="1"/>
        </dgm:presLayoutVars>
      </dgm:prSet>
      <dgm:spPr/>
    </dgm:pt>
    <dgm:pt modelId="{4D42E3B5-A65F-4E57-A5FA-FBE81BCEF149}" type="pres">
      <dgm:prSet presAssocID="{A16A9DD7-CD78-4CE8-ADC6-6F1CDE65237F}" presName="parTrans" presStyleLbl="bgSibTrans2D1" presStyleIdx="3" presStyleCnt="5"/>
      <dgm:spPr/>
    </dgm:pt>
    <dgm:pt modelId="{395159A5-4807-42B3-9397-0E2598F4279A}" type="pres">
      <dgm:prSet presAssocID="{82CF8BC3-CDA8-4FCE-AF27-65390EC45D37}" presName="node" presStyleLbl="node1" presStyleIdx="3" presStyleCnt="5">
        <dgm:presLayoutVars>
          <dgm:bulletEnabled val="1"/>
        </dgm:presLayoutVars>
      </dgm:prSet>
      <dgm:spPr/>
    </dgm:pt>
    <dgm:pt modelId="{E247CA3B-B9A5-4A15-A7EB-E5B8C84C49BA}" type="pres">
      <dgm:prSet presAssocID="{8C01C167-49C2-4EE5-90F0-714C1A82337F}" presName="parTrans" presStyleLbl="bgSibTrans2D1" presStyleIdx="4" presStyleCnt="5"/>
      <dgm:spPr/>
    </dgm:pt>
    <dgm:pt modelId="{10DA3997-4E9C-4AED-9036-D13E1DA850BF}" type="pres">
      <dgm:prSet presAssocID="{2F63B4D8-74F7-40A3-B23F-6E1B46EB7146}" presName="node" presStyleLbl="node1" presStyleIdx="4" presStyleCnt="5">
        <dgm:presLayoutVars>
          <dgm:bulletEnabled val="1"/>
        </dgm:presLayoutVars>
      </dgm:prSet>
      <dgm:spPr/>
    </dgm:pt>
  </dgm:ptLst>
  <dgm:cxnLst>
    <dgm:cxn modelId="{DE89590A-0DD7-4456-9703-06C75F9D3448}" type="presOf" srcId="{6B6D62F0-D622-41C4-9CEA-83783E9698AE}" destId="{A43D20C2-2177-4314-B330-56A250DF616C}" srcOrd="0" destOrd="0" presId="urn:microsoft.com/office/officeart/2005/8/layout/radial4"/>
    <dgm:cxn modelId="{B6F08515-2F06-4DA3-8090-9D3492024B0C}" type="presOf" srcId="{82CF8BC3-CDA8-4FCE-AF27-65390EC45D37}" destId="{395159A5-4807-42B3-9397-0E2598F4279A}" srcOrd="0" destOrd="0" presId="urn:microsoft.com/office/officeart/2005/8/layout/radial4"/>
    <dgm:cxn modelId="{EF8E151B-C57F-4C4B-B327-DA28EF3A6659}" type="presOf" srcId="{C6339ADA-2B66-4899-8578-3A4F5B86842E}" destId="{AAAB7AA2-5A34-47A5-BF2B-D9B1AD58B175}" srcOrd="0" destOrd="0" presId="urn:microsoft.com/office/officeart/2005/8/layout/radial4"/>
    <dgm:cxn modelId="{22C46944-9DE6-4D9A-95CA-16EA56D98B83}" type="presOf" srcId="{8C01C167-49C2-4EE5-90F0-714C1A82337F}" destId="{E247CA3B-B9A5-4A15-A7EB-E5B8C84C49BA}" srcOrd="0" destOrd="0" presId="urn:microsoft.com/office/officeart/2005/8/layout/radial4"/>
    <dgm:cxn modelId="{9D32B64C-4FA2-482E-8B50-9AF1D45D917B}" srcId="{CDE70D1E-3529-4FDC-9F57-181D2F9C450D}" destId="{C1384DC6-57FC-4EDE-A751-E0016EF60636}" srcOrd="0" destOrd="0" parTransId="{E2C30EB8-0F3C-4371-8F10-A73774560707}" sibTransId="{9CDF68A9-FA7D-49DF-A393-40A351F14DCF}"/>
    <dgm:cxn modelId="{0CE4964E-4147-4EC8-B1A7-B3E400F04CF7}" type="presOf" srcId="{A16A9DD7-CD78-4CE8-ADC6-6F1CDE65237F}" destId="{4D42E3B5-A65F-4E57-A5FA-FBE81BCEF149}" srcOrd="0" destOrd="0" presId="urn:microsoft.com/office/officeart/2005/8/layout/radial4"/>
    <dgm:cxn modelId="{6CB6AD78-2DB5-43D2-A7F5-E35702B289C5}" type="presOf" srcId="{E2C30EB8-0F3C-4371-8F10-A73774560707}" destId="{38558B18-30BF-40EB-92D8-EE7D77820ABD}" srcOrd="0" destOrd="0" presId="urn:microsoft.com/office/officeart/2005/8/layout/radial4"/>
    <dgm:cxn modelId="{FB628B86-31ED-485E-A292-EB79ADC134C0}" type="presOf" srcId="{C1384DC6-57FC-4EDE-A751-E0016EF60636}" destId="{5821ADD2-99B5-4874-B134-547BC64FC881}" srcOrd="0" destOrd="0" presId="urn:microsoft.com/office/officeart/2005/8/layout/radial4"/>
    <dgm:cxn modelId="{4E3A9294-490D-4A87-9A98-C4899DD7D64A}" type="presOf" srcId="{2F63B4D8-74F7-40A3-B23F-6E1B46EB7146}" destId="{10DA3997-4E9C-4AED-9036-D13E1DA850BF}" srcOrd="0" destOrd="0" presId="urn:microsoft.com/office/officeart/2005/8/layout/radial4"/>
    <dgm:cxn modelId="{A6BEC69F-EFA7-453B-9DF3-DDE06806AC3A}" type="presOf" srcId="{CDE70D1E-3529-4FDC-9F57-181D2F9C450D}" destId="{7C38E602-2F0E-4BEE-9D75-01D6D75F2AC1}" srcOrd="0" destOrd="0" presId="urn:microsoft.com/office/officeart/2005/8/layout/radial4"/>
    <dgm:cxn modelId="{FA963AA4-35BD-4074-9802-8104B513A120}" srcId="{CDE70D1E-3529-4FDC-9F57-181D2F9C450D}" destId="{6B6D62F0-D622-41C4-9CEA-83783E9698AE}" srcOrd="2" destOrd="0" parTransId="{14936F9A-B0A4-4928-95E1-C7EF96A96EA9}" sibTransId="{725F9028-03E9-44AE-A923-1D76F26A22DA}"/>
    <dgm:cxn modelId="{A12487BD-80BF-4CD8-87B0-BD90E5320705}" type="presOf" srcId="{14936F9A-B0A4-4928-95E1-C7EF96A96EA9}" destId="{39765DDB-5C01-437F-B7CF-50C0CE9D516D}" srcOrd="0" destOrd="0" presId="urn:microsoft.com/office/officeart/2005/8/layout/radial4"/>
    <dgm:cxn modelId="{236C1AC0-B0CB-4F26-91FC-0C49A4172E62}" srcId="{CDE70D1E-3529-4FDC-9F57-181D2F9C450D}" destId="{2F63B4D8-74F7-40A3-B23F-6E1B46EB7146}" srcOrd="4" destOrd="0" parTransId="{8C01C167-49C2-4EE5-90F0-714C1A82337F}" sibTransId="{82898377-1BCE-4CAE-8C45-AE1C7DF214ED}"/>
    <dgm:cxn modelId="{6903B0CB-7941-4837-BCBE-D056A9215B8B}" srcId="{CDE70D1E-3529-4FDC-9F57-181D2F9C450D}" destId="{82CF8BC3-CDA8-4FCE-AF27-65390EC45D37}" srcOrd="3" destOrd="0" parTransId="{A16A9DD7-CD78-4CE8-ADC6-6F1CDE65237F}" sibTransId="{ADD51054-0FE5-4C0C-B1DF-667F22BE84A3}"/>
    <dgm:cxn modelId="{4CD0D5CB-B909-419B-A666-2CF0552B8D69}" type="presOf" srcId="{339A8910-54A0-45BE-90F8-0FAED1398761}" destId="{FC64BF89-98BE-4AF5-9587-D2C73B3E1542}" srcOrd="0" destOrd="0" presId="urn:microsoft.com/office/officeart/2005/8/layout/radial4"/>
    <dgm:cxn modelId="{B5DC4FE9-0160-48C3-9687-8D97C9638761}" srcId="{CDE70D1E-3529-4FDC-9F57-181D2F9C450D}" destId="{C6339ADA-2B66-4899-8578-3A4F5B86842E}" srcOrd="1" destOrd="0" parTransId="{37A0AA53-1822-407E-AA8A-7D02E7809D5B}" sibTransId="{F83C8EFA-8122-4E31-99D8-134DFBC3E59A}"/>
    <dgm:cxn modelId="{3D2A9AEA-E91F-4A3A-9C19-58F92DE279A4}" srcId="{339A8910-54A0-45BE-90F8-0FAED1398761}" destId="{CDE70D1E-3529-4FDC-9F57-181D2F9C450D}" srcOrd="0" destOrd="0" parTransId="{EB3135D4-2937-4FF5-BF07-A331D36284E6}" sibTransId="{F8D000E2-DBCD-4A2B-A9B1-9DA60EB1851A}"/>
    <dgm:cxn modelId="{78E05DF3-C283-484E-B080-1EC4E30A927D}" type="presOf" srcId="{37A0AA53-1822-407E-AA8A-7D02E7809D5B}" destId="{75191C75-B245-418F-8445-6CD9CCAE5DFB}" srcOrd="0" destOrd="0" presId="urn:microsoft.com/office/officeart/2005/8/layout/radial4"/>
    <dgm:cxn modelId="{6890CAB1-8858-4370-9563-277955A0B5DD}" type="presParOf" srcId="{FC64BF89-98BE-4AF5-9587-D2C73B3E1542}" destId="{7C38E602-2F0E-4BEE-9D75-01D6D75F2AC1}" srcOrd="0" destOrd="0" presId="urn:microsoft.com/office/officeart/2005/8/layout/radial4"/>
    <dgm:cxn modelId="{E971AA29-0489-4B37-B316-449310D7228A}" type="presParOf" srcId="{FC64BF89-98BE-4AF5-9587-D2C73B3E1542}" destId="{38558B18-30BF-40EB-92D8-EE7D77820ABD}" srcOrd="1" destOrd="0" presId="urn:microsoft.com/office/officeart/2005/8/layout/radial4"/>
    <dgm:cxn modelId="{CB06880C-6BCE-421A-85A7-E6FA5CC82F52}" type="presParOf" srcId="{FC64BF89-98BE-4AF5-9587-D2C73B3E1542}" destId="{5821ADD2-99B5-4874-B134-547BC64FC881}" srcOrd="2" destOrd="0" presId="urn:microsoft.com/office/officeart/2005/8/layout/radial4"/>
    <dgm:cxn modelId="{2CF1C90A-270A-4923-A25B-FA13DF69D659}" type="presParOf" srcId="{FC64BF89-98BE-4AF5-9587-D2C73B3E1542}" destId="{75191C75-B245-418F-8445-6CD9CCAE5DFB}" srcOrd="3" destOrd="0" presId="urn:microsoft.com/office/officeart/2005/8/layout/radial4"/>
    <dgm:cxn modelId="{8CA14945-9AD9-4D3C-85ED-4FFA3DE33FA5}" type="presParOf" srcId="{FC64BF89-98BE-4AF5-9587-D2C73B3E1542}" destId="{AAAB7AA2-5A34-47A5-BF2B-D9B1AD58B175}" srcOrd="4" destOrd="0" presId="urn:microsoft.com/office/officeart/2005/8/layout/radial4"/>
    <dgm:cxn modelId="{2C24FA42-6B71-4992-A573-BC4DB417AEA3}" type="presParOf" srcId="{FC64BF89-98BE-4AF5-9587-D2C73B3E1542}" destId="{39765DDB-5C01-437F-B7CF-50C0CE9D516D}" srcOrd="5" destOrd="0" presId="urn:microsoft.com/office/officeart/2005/8/layout/radial4"/>
    <dgm:cxn modelId="{9951104B-2327-4053-9D04-A13CEF549DD5}" type="presParOf" srcId="{FC64BF89-98BE-4AF5-9587-D2C73B3E1542}" destId="{A43D20C2-2177-4314-B330-56A250DF616C}" srcOrd="6" destOrd="0" presId="urn:microsoft.com/office/officeart/2005/8/layout/radial4"/>
    <dgm:cxn modelId="{65A4F28F-5B9A-483A-A19E-91BE37ED2EC0}" type="presParOf" srcId="{FC64BF89-98BE-4AF5-9587-D2C73B3E1542}" destId="{4D42E3B5-A65F-4E57-A5FA-FBE81BCEF149}" srcOrd="7" destOrd="0" presId="urn:microsoft.com/office/officeart/2005/8/layout/radial4"/>
    <dgm:cxn modelId="{ED35D94E-6689-484E-A508-6A2F0714FD87}" type="presParOf" srcId="{FC64BF89-98BE-4AF5-9587-D2C73B3E1542}" destId="{395159A5-4807-42B3-9397-0E2598F4279A}" srcOrd="8" destOrd="0" presId="urn:microsoft.com/office/officeart/2005/8/layout/radial4"/>
    <dgm:cxn modelId="{796F2415-C0CE-4E00-AD6C-4DA473C2BF6A}" type="presParOf" srcId="{FC64BF89-98BE-4AF5-9587-D2C73B3E1542}" destId="{E247CA3B-B9A5-4A15-A7EB-E5B8C84C49BA}" srcOrd="9" destOrd="0" presId="urn:microsoft.com/office/officeart/2005/8/layout/radial4"/>
    <dgm:cxn modelId="{89F03F9F-83F1-4C38-8F66-DC5BCBE7250E}" type="presParOf" srcId="{FC64BF89-98BE-4AF5-9587-D2C73B3E1542}" destId="{10DA3997-4E9C-4AED-9036-D13E1DA850BF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A5A142-29F3-4C13-BC00-4FC2FB5892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D0EAE60-36A5-4EC3-A888-932FB85FF660}">
      <dgm:prSet phldrT="[Text]"/>
      <dgm:spPr/>
      <dgm:t>
        <a:bodyPr/>
        <a:lstStyle/>
        <a:p>
          <a:r>
            <a:rPr lang="en-US" dirty="0"/>
            <a:t>Identify Funding </a:t>
          </a:r>
        </a:p>
      </dgm:t>
    </dgm:pt>
    <dgm:pt modelId="{D833E47B-38DE-4AD6-8A54-173912A71691}" type="parTrans" cxnId="{FB5C8AF4-83B9-4154-83EF-99EC19E52297}">
      <dgm:prSet/>
      <dgm:spPr/>
      <dgm:t>
        <a:bodyPr/>
        <a:lstStyle/>
        <a:p>
          <a:endParaRPr lang="en-US"/>
        </a:p>
      </dgm:t>
    </dgm:pt>
    <dgm:pt modelId="{1E2AB71D-51B3-45A1-A29E-A1A8865FFE9B}" type="sibTrans" cxnId="{FB5C8AF4-83B9-4154-83EF-99EC19E52297}">
      <dgm:prSet/>
      <dgm:spPr/>
      <dgm:t>
        <a:bodyPr/>
        <a:lstStyle/>
        <a:p>
          <a:endParaRPr lang="en-US"/>
        </a:p>
      </dgm:t>
    </dgm:pt>
    <dgm:pt modelId="{8E873C55-ABDD-4E9A-B078-DD6B975A9E06}">
      <dgm:prSet phldrT="[Text]"/>
      <dgm:spPr/>
      <dgm:t>
        <a:bodyPr/>
        <a:lstStyle/>
        <a:p>
          <a:r>
            <a:rPr lang="en-US" dirty="0"/>
            <a:t>Connect Funding to Programs</a:t>
          </a:r>
        </a:p>
      </dgm:t>
    </dgm:pt>
    <dgm:pt modelId="{5F15F787-D47B-4939-A595-F67FD77B6DC8}" type="parTrans" cxnId="{092F16FA-8355-43C9-AF5A-A59633127202}">
      <dgm:prSet/>
      <dgm:spPr/>
      <dgm:t>
        <a:bodyPr/>
        <a:lstStyle/>
        <a:p>
          <a:endParaRPr lang="en-US"/>
        </a:p>
      </dgm:t>
    </dgm:pt>
    <dgm:pt modelId="{79DFC510-1C6D-4D57-8D91-6C93CEAD02B5}" type="sibTrans" cxnId="{092F16FA-8355-43C9-AF5A-A59633127202}">
      <dgm:prSet/>
      <dgm:spPr/>
      <dgm:t>
        <a:bodyPr/>
        <a:lstStyle/>
        <a:p>
          <a:endParaRPr lang="en-US"/>
        </a:p>
      </dgm:t>
    </dgm:pt>
    <dgm:pt modelId="{3C5296A1-9D55-4669-8E36-0017E3C6ECCA}">
      <dgm:prSet phldrT="[Text]"/>
      <dgm:spPr/>
      <dgm:t>
        <a:bodyPr/>
        <a:lstStyle/>
        <a:p>
          <a:r>
            <a:rPr lang="en-US" dirty="0"/>
            <a:t>Compile current measurements </a:t>
          </a:r>
        </a:p>
      </dgm:t>
    </dgm:pt>
    <dgm:pt modelId="{3CC866CA-FE67-451A-8FE9-ED47F3069D0F}" type="parTrans" cxnId="{DBFE65D0-DFBE-483B-A135-6B0939BD9F1E}">
      <dgm:prSet/>
      <dgm:spPr/>
      <dgm:t>
        <a:bodyPr/>
        <a:lstStyle/>
        <a:p>
          <a:endParaRPr lang="en-US"/>
        </a:p>
      </dgm:t>
    </dgm:pt>
    <dgm:pt modelId="{CB0BE004-9774-45A1-89A0-8045187B4EF6}" type="sibTrans" cxnId="{DBFE65D0-DFBE-483B-A135-6B0939BD9F1E}">
      <dgm:prSet/>
      <dgm:spPr/>
      <dgm:t>
        <a:bodyPr/>
        <a:lstStyle/>
        <a:p>
          <a:endParaRPr lang="en-US"/>
        </a:p>
      </dgm:t>
    </dgm:pt>
    <dgm:pt modelId="{64F91009-6A98-4263-998F-59437B86155B}" type="pres">
      <dgm:prSet presAssocID="{45A5A142-29F3-4C13-BC00-4FC2FB589294}" presName="Name0" presStyleCnt="0">
        <dgm:presLayoutVars>
          <dgm:dir/>
          <dgm:animLvl val="lvl"/>
          <dgm:resizeHandles val="exact"/>
        </dgm:presLayoutVars>
      </dgm:prSet>
      <dgm:spPr/>
    </dgm:pt>
    <dgm:pt modelId="{6952D04C-7B07-40C4-AA73-3ED9E7193B97}" type="pres">
      <dgm:prSet presAssocID="{AD0EAE60-36A5-4EC3-A888-932FB85FF6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4536D4-36DC-4F18-8B1F-448B3484CF03}" type="pres">
      <dgm:prSet presAssocID="{1E2AB71D-51B3-45A1-A29E-A1A8865FFE9B}" presName="parTxOnlySpace" presStyleCnt="0"/>
      <dgm:spPr/>
    </dgm:pt>
    <dgm:pt modelId="{8E12FF5F-7F47-4CC3-952A-E4508B9666C2}" type="pres">
      <dgm:prSet presAssocID="{8E873C55-ABDD-4E9A-B078-DD6B975A9E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13BA40D-4556-47C0-AF3A-27E3BBFEF596}" type="pres">
      <dgm:prSet presAssocID="{79DFC510-1C6D-4D57-8D91-6C93CEAD02B5}" presName="parTxOnlySpace" presStyleCnt="0"/>
      <dgm:spPr/>
    </dgm:pt>
    <dgm:pt modelId="{99AEDEC1-4E77-459B-A30D-89F73D3EA418}" type="pres">
      <dgm:prSet presAssocID="{3C5296A1-9D55-4669-8E36-0017E3C6ECC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F7B991B-DB4C-467A-94E4-3C2343756BD2}" type="presOf" srcId="{8E873C55-ABDD-4E9A-B078-DD6B975A9E06}" destId="{8E12FF5F-7F47-4CC3-952A-E4508B9666C2}" srcOrd="0" destOrd="0" presId="urn:microsoft.com/office/officeart/2005/8/layout/chevron1"/>
    <dgm:cxn modelId="{3F576E32-4FF7-4ABC-B63B-FB887161F1A6}" type="presOf" srcId="{45A5A142-29F3-4C13-BC00-4FC2FB589294}" destId="{64F91009-6A98-4263-998F-59437B86155B}" srcOrd="0" destOrd="0" presId="urn:microsoft.com/office/officeart/2005/8/layout/chevron1"/>
    <dgm:cxn modelId="{EF16606A-4E7F-4D6F-BC24-DD88F19718A9}" type="presOf" srcId="{AD0EAE60-36A5-4EC3-A888-932FB85FF660}" destId="{6952D04C-7B07-40C4-AA73-3ED9E7193B97}" srcOrd="0" destOrd="0" presId="urn:microsoft.com/office/officeart/2005/8/layout/chevron1"/>
    <dgm:cxn modelId="{4061F6B7-C2E8-43ED-91DF-567AFE937DF1}" type="presOf" srcId="{3C5296A1-9D55-4669-8E36-0017E3C6ECCA}" destId="{99AEDEC1-4E77-459B-A30D-89F73D3EA418}" srcOrd="0" destOrd="0" presId="urn:microsoft.com/office/officeart/2005/8/layout/chevron1"/>
    <dgm:cxn modelId="{DBFE65D0-DFBE-483B-A135-6B0939BD9F1E}" srcId="{45A5A142-29F3-4C13-BC00-4FC2FB589294}" destId="{3C5296A1-9D55-4669-8E36-0017E3C6ECCA}" srcOrd="2" destOrd="0" parTransId="{3CC866CA-FE67-451A-8FE9-ED47F3069D0F}" sibTransId="{CB0BE004-9774-45A1-89A0-8045187B4EF6}"/>
    <dgm:cxn modelId="{FB5C8AF4-83B9-4154-83EF-99EC19E52297}" srcId="{45A5A142-29F3-4C13-BC00-4FC2FB589294}" destId="{AD0EAE60-36A5-4EC3-A888-932FB85FF660}" srcOrd="0" destOrd="0" parTransId="{D833E47B-38DE-4AD6-8A54-173912A71691}" sibTransId="{1E2AB71D-51B3-45A1-A29E-A1A8865FFE9B}"/>
    <dgm:cxn modelId="{092F16FA-8355-43C9-AF5A-A59633127202}" srcId="{45A5A142-29F3-4C13-BC00-4FC2FB589294}" destId="{8E873C55-ABDD-4E9A-B078-DD6B975A9E06}" srcOrd="1" destOrd="0" parTransId="{5F15F787-D47B-4939-A595-F67FD77B6DC8}" sibTransId="{79DFC510-1C6D-4D57-8D91-6C93CEAD02B5}"/>
    <dgm:cxn modelId="{F38DCD89-47FB-404B-B7D6-289230169609}" type="presParOf" srcId="{64F91009-6A98-4263-998F-59437B86155B}" destId="{6952D04C-7B07-40C4-AA73-3ED9E7193B97}" srcOrd="0" destOrd="0" presId="urn:microsoft.com/office/officeart/2005/8/layout/chevron1"/>
    <dgm:cxn modelId="{BCB1F268-6D52-47A3-BD90-E11AA1290492}" type="presParOf" srcId="{64F91009-6A98-4263-998F-59437B86155B}" destId="{234536D4-36DC-4F18-8B1F-448B3484CF03}" srcOrd="1" destOrd="0" presId="urn:microsoft.com/office/officeart/2005/8/layout/chevron1"/>
    <dgm:cxn modelId="{79C4ECCC-CFC8-43CD-8028-207074FFD881}" type="presParOf" srcId="{64F91009-6A98-4263-998F-59437B86155B}" destId="{8E12FF5F-7F47-4CC3-952A-E4508B9666C2}" srcOrd="2" destOrd="0" presId="urn:microsoft.com/office/officeart/2005/8/layout/chevron1"/>
    <dgm:cxn modelId="{4EADA39C-88F7-4099-B27E-F935EA0B2CC4}" type="presParOf" srcId="{64F91009-6A98-4263-998F-59437B86155B}" destId="{913BA40D-4556-47C0-AF3A-27E3BBFEF596}" srcOrd="3" destOrd="0" presId="urn:microsoft.com/office/officeart/2005/8/layout/chevron1"/>
    <dgm:cxn modelId="{E7565ACF-1471-4E82-9797-8C3BF6EE00DC}" type="presParOf" srcId="{64F91009-6A98-4263-998F-59437B86155B}" destId="{99AEDEC1-4E77-459B-A30D-89F73D3EA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A5A142-29F3-4C13-BC00-4FC2FB5892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D0EAE60-36A5-4EC3-A888-932FB85FF660}">
      <dgm:prSet phldrT="[Text]"/>
      <dgm:spPr/>
      <dgm:t>
        <a:bodyPr/>
        <a:lstStyle/>
        <a:p>
          <a:r>
            <a:rPr lang="en-US" dirty="0"/>
            <a:t>Revise Contract to require performance reporting</a:t>
          </a:r>
        </a:p>
      </dgm:t>
    </dgm:pt>
    <dgm:pt modelId="{D833E47B-38DE-4AD6-8A54-173912A71691}" type="parTrans" cxnId="{FB5C8AF4-83B9-4154-83EF-99EC19E52297}">
      <dgm:prSet/>
      <dgm:spPr/>
      <dgm:t>
        <a:bodyPr/>
        <a:lstStyle/>
        <a:p>
          <a:endParaRPr lang="en-US"/>
        </a:p>
      </dgm:t>
    </dgm:pt>
    <dgm:pt modelId="{1E2AB71D-51B3-45A1-A29E-A1A8865FFE9B}" type="sibTrans" cxnId="{FB5C8AF4-83B9-4154-83EF-99EC19E52297}">
      <dgm:prSet/>
      <dgm:spPr/>
      <dgm:t>
        <a:bodyPr/>
        <a:lstStyle/>
        <a:p>
          <a:endParaRPr lang="en-US"/>
        </a:p>
      </dgm:t>
    </dgm:pt>
    <dgm:pt modelId="{8E873C55-ABDD-4E9A-B078-DD6B975A9E06}">
      <dgm:prSet phldrT="[Text]"/>
      <dgm:spPr/>
      <dgm:t>
        <a:bodyPr/>
        <a:lstStyle/>
        <a:p>
          <a:r>
            <a:rPr lang="en-US" dirty="0"/>
            <a:t>Include explicit measurements  in each contract </a:t>
          </a:r>
        </a:p>
      </dgm:t>
    </dgm:pt>
    <dgm:pt modelId="{5F15F787-D47B-4939-A595-F67FD77B6DC8}" type="parTrans" cxnId="{092F16FA-8355-43C9-AF5A-A59633127202}">
      <dgm:prSet/>
      <dgm:spPr/>
      <dgm:t>
        <a:bodyPr/>
        <a:lstStyle/>
        <a:p>
          <a:endParaRPr lang="en-US"/>
        </a:p>
      </dgm:t>
    </dgm:pt>
    <dgm:pt modelId="{79DFC510-1C6D-4D57-8D91-6C93CEAD02B5}" type="sibTrans" cxnId="{092F16FA-8355-43C9-AF5A-A59633127202}">
      <dgm:prSet/>
      <dgm:spPr/>
      <dgm:t>
        <a:bodyPr/>
        <a:lstStyle/>
        <a:p>
          <a:endParaRPr lang="en-US"/>
        </a:p>
      </dgm:t>
    </dgm:pt>
    <dgm:pt modelId="{3C5296A1-9D55-4669-8E36-0017E3C6ECCA}">
      <dgm:prSet phldrT="[Text]"/>
      <dgm:spPr/>
      <dgm:t>
        <a:bodyPr/>
        <a:lstStyle/>
        <a:p>
          <a:r>
            <a:rPr lang="en-US" dirty="0"/>
            <a:t>Review and Refine Measurements &amp; Monitoring</a:t>
          </a:r>
        </a:p>
      </dgm:t>
    </dgm:pt>
    <dgm:pt modelId="{3CC866CA-FE67-451A-8FE9-ED47F3069D0F}" type="parTrans" cxnId="{DBFE65D0-DFBE-483B-A135-6B0939BD9F1E}">
      <dgm:prSet/>
      <dgm:spPr/>
      <dgm:t>
        <a:bodyPr/>
        <a:lstStyle/>
        <a:p>
          <a:endParaRPr lang="en-US"/>
        </a:p>
      </dgm:t>
    </dgm:pt>
    <dgm:pt modelId="{CB0BE004-9774-45A1-89A0-8045187B4EF6}" type="sibTrans" cxnId="{DBFE65D0-DFBE-483B-A135-6B0939BD9F1E}">
      <dgm:prSet/>
      <dgm:spPr/>
      <dgm:t>
        <a:bodyPr/>
        <a:lstStyle/>
        <a:p>
          <a:endParaRPr lang="en-US"/>
        </a:p>
      </dgm:t>
    </dgm:pt>
    <dgm:pt modelId="{64F91009-6A98-4263-998F-59437B86155B}" type="pres">
      <dgm:prSet presAssocID="{45A5A142-29F3-4C13-BC00-4FC2FB589294}" presName="Name0" presStyleCnt="0">
        <dgm:presLayoutVars>
          <dgm:dir/>
          <dgm:animLvl val="lvl"/>
          <dgm:resizeHandles val="exact"/>
        </dgm:presLayoutVars>
      </dgm:prSet>
      <dgm:spPr/>
    </dgm:pt>
    <dgm:pt modelId="{6952D04C-7B07-40C4-AA73-3ED9E7193B97}" type="pres">
      <dgm:prSet presAssocID="{AD0EAE60-36A5-4EC3-A888-932FB85FF6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4536D4-36DC-4F18-8B1F-448B3484CF03}" type="pres">
      <dgm:prSet presAssocID="{1E2AB71D-51B3-45A1-A29E-A1A8865FFE9B}" presName="parTxOnlySpace" presStyleCnt="0"/>
      <dgm:spPr/>
    </dgm:pt>
    <dgm:pt modelId="{8E12FF5F-7F47-4CC3-952A-E4508B9666C2}" type="pres">
      <dgm:prSet presAssocID="{8E873C55-ABDD-4E9A-B078-DD6B975A9E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13BA40D-4556-47C0-AF3A-27E3BBFEF596}" type="pres">
      <dgm:prSet presAssocID="{79DFC510-1C6D-4D57-8D91-6C93CEAD02B5}" presName="parTxOnlySpace" presStyleCnt="0"/>
      <dgm:spPr/>
    </dgm:pt>
    <dgm:pt modelId="{99AEDEC1-4E77-459B-A30D-89F73D3EA418}" type="pres">
      <dgm:prSet presAssocID="{3C5296A1-9D55-4669-8E36-0017E3C6ECCA}" presName="parTxOnly" presStyleLbl="node1" presStyleIdx="2" presStyleCnt="3" custLinFactNeighborX="24491" custLinFactNeighborY="-3061">
        <dgm:presLayoutVars>
          <dgm:chMax val="0"/>
          <dgm:chPref val="0"/>
          <dgm:bulletEnabled val="1"/>
        </dgm:presLayoutVars>
      </dgm:prSet>
      <dgm:spPr/>
    </dgm:pt>
  </dgm:ptLst>
  <dgm:cxnLst>
    <dgm:cxn modelId="{1485D719-5837-4766-9A54-AC9E24B5DC24}" type="presOf" srcId="{8E873C55-ABDD-4E9A-B078-DD6B975A9E06}" destId="{8E12FF5F-7F47-4CC3-952A-E4508B9666C2}" srcOrd="0" destOrd="0" presId="urn:microsoft.com/office/officeart/2005/8/layout/chevron1"/>
    <dgm:cxn modelId="{3985E659-53E6-4711-8CC2-B77224691F1D}" type="presOf" srcId="{45A5A142-29F3-4C13-BC00-4FC2FB589294}" destId="{64F91009-6A98-4263-998F-59437B86155B}" srcOrd="0" destOrd="0" presId="urn:microsoft.com/office/officeart/2005/8/layout/chevron1"/>
    <dgm:cxn modelId="{19C6EFAB-CBE3-441D-8C92-6B31EACAEB04}" type="presOf" srcId="{3C5296A1-9D55-4669-8E36-0017E3C6ECCA}" destId="{99AEDEC1-4E77-459B-A30D-89F73D3EA418}" srcOrd="0" destOrd="0" presId="urn:microsoft.com/office/officeart/2005/8/layout/chevron1"/>
    <dgm:cxn modelId="{DBFE65D0-DFBE-483B-A135-6B0939BD9F1E}" srcId="{45A5A142-29F3-4C13-BC00-4FC2FB589294}" destId="{3C5296A1-9D55-4669-8E36-0017E3C6ECCA}" srcOrd="2" destOrd="0" parTransId="{3CC866CA-FE67-451A-8FE9-ED47F3069D0F}" sibTransId="{CB0BE004-9774-45A1-89A0-8045187B4EF6}"/>
    <dgm:cxn modelId="{A627E4D4-DB65-48EB-9232-CC6DFE0262A8}" type="presOf" srcId="{AD0EAE60-36A5-4EC3-A888-932FB85FF660}" destId="{6952D04C-7B07-40C4-AA73-3ED9E7193B97}" srcOrd="0" destOrd="0" presId="urn:microsoft.com/office/officeart/2005/8/layout/chevron1"/>
    <dgm:cxn modelId="{FB5C8AF4-83B9-4154-83EF-99EC19E52297}" srcId="{45A5A142-29F3-4C13-BC00-4FC2FB589294}" destId="{AD0EAE60-36A5-4EC3-A888-932FB85FF660}" srcOrd="0" destOrd="0" parTransId="{D833E47B-38DE-4AD6-8A54-173912A71691}" sibTransId="{1E2AB71D-51B3-45A1-A29E-A1A8865FFE9B}"/>
    <dgm:cxn modelId="{092F16FA-8355-43C9-AF5A-A59633127202}" srcId="{45A5A142-29F3-4C13-BC00-4FC2FB589294}" destId="{8E873C55-ABDD-4E9A-B078-DD6B975A9E06}" srcOrd="1" destOrd="0" parTransId="{5F15F787-D47B-4939-A595-F67FD77B6DC8}" sibTransId="{79DFC510-1C6D-4D57-8D91-6C93CEAD02B5}"/>
    <dgm:cxn modelId="{110847AD-D29F-479D-964F-C07896518525}" type="presParOf" srcId="{64F91009-6A98-4263-998F-59437B86155B}" destId="{6952D04C-7B07-40C4-AA73-3ED9E7193B97}" srcOrd="0" destOrd="0" presId="urn:microsoft.com/office/officeart/2005/8/layout/chevron1"/>
    <dgm:cxn modelId="{811D908F-7D1A-4168-B450-E6641346E8C1}" type="presParOf" srcId="{64F91009-6A98-4263-998F-59437B86155B}" destId="{234536D4-36DC-4F18-8B1F-448B3484CF03}" srcOrd="1" destOrd="0" presId="urn:microsoft.com/office/officeart/2005/8/layout/chevron1"/>
    <dgm:cxn modelId="{145DBAE8-CAC0-4604-A06F-346C1D18A1E9}" type="presParOf" srcId="{64F91009-6A98-4263-998F-59437B86155B}" destId="{8E12FF5F-7F47-4CC3-952A-E4508B9666C2}" srcOrd="2" destOrd="0" presId="urn:microsoft.com/office/officeart/2005/8/layout/chevron1"/>
    <dgm:cxn modelId="{B3FE39CD-ED42-4076-8647-49280467B259}" type="presParOf" srcId="{64F91009-6A98-4263-998F-59437B86155B}" destId="{913BA40D-4556-47C0-AF3A-27E3BBFEF596}" srcOrd="3" destOrd="0" presId="urn:microsoft.com/office/officeart/2005/8/layout/chevron1"/>
    <dgm:cxn modelId="{889DFD4A-BADF-4C4C-BE9B-E132904D9CA5}" type="presParOf" srcId="{64F91009-6A98-4263-998F-59437B86155B}" destId="{99AEDEC1-4E77-459B-A30D-89F73D3EA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A5A142-29F3-4C13-BC00-4FC2FB5892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D0EAE60-36A5-4EC3-A888-932FB85FF660}">
      <dgm:prSet phldrT="[Text]" custT="1"/>
      <dgm:spPr/>
      <dgm:t>
        <a:bodyPr/>
        <a:lstStyle/>
        <a:p>
          <a:r>
            <a:rPr lang="en-US" sz="1200" dirty="0"/>
            <a:t>Define Program Logic Models	</a:t>
          </a:r>
        </a:p>
      </dgm:t>
    </dgm:pt>
    <dgm:pt modelId="{D833E47B-38DE-4AD6-8A54-173912A71691}" type="parTrans" cxnId="{FB5C8AF4-83B9-4154-83EF-99EC19E52297}">
      <dgm:prSet/>
      <dgm:spPr/>
      <dgm:t>
        <a:bodyPr/>
        <a:lstStyle/>
        <a:p>
          <a:endParaRPr lang="en-US"/>
        </a:p>
      </dgm:t>
    </dgm:pt>
    <dgm:pt modelId="{1E2AB71D-51B3-45A1-A29E-A1A8865FFE9B}" type="sibTrans" cxnId="{FB5C8AF4-83B9-4154-83EF-99EC19E52297}">
      <dgm:prSet/>
      <dgm:spPr/>
      <dgm:t>
        <a:bodyPr/>
        <a:lstStyle/>
        <a:p>
          <a:endParaRPr lang="en-US"/>
        </a:p>
      </dgm:t>
    </dgm:pt>
    <dgm:pt modelId="{8E873C55-ABDD-4E9A-B078-DD6B975A9E06}">
      <dgm:prSet phldrT="[Text]" custT="1"/>
      <dgm:spPr/>
      <dgm:t>
        <a:bodyPr/>
        <a:lstStyle/>
        <a:p>
          <a:r>
            <a:rPr lang="en-US" sz="1200" dirty="0"/>
            <a:t>Improve Performance &amp; Outcome Indicators</a:t>
          </a:r>
        </a:p>
      </dgm:t>
    </dgm:pt>
    <dgm:pt modelId="{5F15F787-D47B-4939-A595-F67FD77B6DC8}" type="parTrans" cxnId="{092F16FA-8355-43C9-AF5A-A59633127202}">
      <dgm:prSet/>
      <dgm:spPr/>
      <dgm:t>
        <a:bodyPr/>
        <a:lstStyle/>
        <a:p>
          <a:endParaRPr lang="en-US"/>
        </a:p>
      </dgm:t>
    </dgm:pt>
    <dgm:pt modelId="{79DFC510-1C6D-4D57-8D91-6C93CEAD02B5}" type="sibTrans" cxnId="{092F16FA-8355-43C9-AF5A-A59633127202}">
      <dgm:prSet/>
      <dgm:spPr/>
      <dgm:t>
        <a:bodyPr/>
        <a:lstStyle/>
        <a:p>
          <a:endParaRPr lang="en-US"/>
        </a:p>
      </dgm:t>
    </dgm:pt>
    <dgm:pt modelId="{3C5296A1-9D55-4669-8E36-0017E3C6ECCA}">
      <dgm:prSet phldrT="[Text]" custT="1"/>
      <dgm:spPr/>
      <dgm:t>
        <a:bodyPr/>
        <a:lstStyle/>
        <a:p>
          <a:r>
            <a:rPr lang="en-US" sz="1200" dirty="0"/>
            <a:t>Refine Tracking &amp; Reporting System</a:t>
          </a:r>
        </a:p>
      </dgm:t>
    </dgm:pt>
    <dgm:pt modelId="{3CC866CA-FE67-451A-8FE9-ED47F3069D0F}" type="parTrans" cxnId="{DBFE65D0-DFBE-483B-A135-6B0939BD9F1E}">
      <dgm:prSet/>
      <dgm:spPr/>
      <dgm:t>
        <a:bodyPr/>
        <a:lstStyle/>
        <a:p>
          <a:endParaRPr lang="en-US"/>
        </a:p>
      </dgm:t>
    </dgm:pt>
    <dgm:pt modelId="{CB0BE004-9774-45A1-89A0-8045187B4EF6}" type="sibTrans" cxnId="{DBFE65D0-DFBE-483B-A135-6B0939BD9F1E}">
      <dgm:prSet/>
      <dgm:spPr/>
      <dgm:t>
        <a:bodyPr/>
        <a:lstStyle/>
        <a:p>
          <a:endParaRPr lang="en-US"/>
        </a:p>
      </dgm:t>
    </dgm:pt>
    <dgm:pt modelId="{64F91009-6A98-4263-998F-59437B86155B}" type="pres">
      <dgm:prSet presAssocID="{45A5A142-29F3-4C13-BC00-4FC2FB589294}" presName="Name0" presStyleCnt="0">
        <dgm:presLayoutVars>
          <dgm:dir/>
          <dgm:animLvl val="lvl"/>
          <dgm:resizeHandles val="exact"/>
        </dgm:presLayoutVars>
      </dgm:prSet>
      <dgm:spPr/>
    </dgm:pt>
    <dgm:pt modelId="{6952D04C-7B07-40C4-AA73-3ED9E7193B97}" type="pres">
      <dgm:prSet presAssocID="{AD0EAE60-36A5-4EC3-A888-932FB85FF6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4536D4-36DC-4F18-8B1F-448B3484CF03}" type="pres">
      <dgm:prSet presAssocID="{1E2AB71D-51B3-45A1-A29E-A1A8865FFE9B}" presName="parTxOnlySpace" presStyleCnt="0"/>
      <dgm:spPr/>
    </dgm:pt>
    <dgm:pt modelId="{8E12FF5F-7F47-4CC3-952A-E4508B9666C2}" type="pres">
      <dgm:prSet presAssocID="{8E873C55-ABDD-4E9A-B078-DD6B975A9E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13BA40D-4556-47C0-AF3A-27E3BBFEF596}" type="pres">
      <dgm:prSet presAssocID="{79DFC510-1C6D-4D57-8D91-6C93CEAD02B5}" presName="parTxOnlySpace" presStyleCnt="0"/>
      <dgm:spPr/>
    </dgm:pt>
    <dgm:pt modelId="{99AEDEC1-4E77-459B-A30D-89F73D3EA418}" type="pres">
      <dgm:prSet presAssocID="{3C5296A1-9D55-4669-8E36-0017E3C6ECCA}" presName="parTxOnly" presStyleLbl="node1" presStyleIdx="2" presStyleCnt="3" custLinFactNeighborX="24491" custLinFactNeighborY="-3061">
        <dgm:presLayoutVars>
          <dgm:chMax val="0"/>
          <dgm:chPref val="0"/>
          <dgm:bulletEnabled val="1"/>
        </dgm:presLayoutVars>
      </dgm:prSet>
      <dgm:spPr/>
    </dgm:pt>
  </dgm:ptLst>
  <dgm:cxnLst>
    <dgm:cxn modelId="{B6C79B2A-A68F-4A5E-AD7A-48A68818F422}" type="presOf" srcId="{AD0EAE60-36A5-4EC3-A888-932FB85FF660}" destId="{6952D04C-7B07-40C4-AA73-3ED9E7193B97}" srcOrd="0" destOrd="0" presId="urn:microsoft.com/office/officeart/2005/8/layout/chevron1"/>
    <dgm:cxn modelId="{9613A082-188D-4DB3-97B6-F7B77D777471}" type="presOf" srcId="{45A5A142-29F3-4C13-BC00-4FC2FB589294}" destId="{64F91009-6A98-4263-998F-59437B86155B}" srcOrd="0" destOrd="0" presId="urn:microsoft.com/office/officeart/2005/8/layout/chevron1"/>
    <dgm:cxn modelId="{90F69594-19CF-44D8-A763-B4A97B26FF33}" type="presOf" srcId="{8E873C55-ABDD-4E9A-B078-DD6B975A9E06}" destId="{8E12FF5F-7F47-4CC3-952A-E4508B9666C2}" srcOrd="0" destOrd="0" presId="urn:microsoft.com/office/officeart/2005/8/layout/chevron1"/>
    <dgm:cxn modelId="{DBFE65D0-DFBE-483B-A135-6B0939BD9F1E}" srcId="{45A5A142-29F3-4C13-BC00-4FC2FB589294}" destId="{3C5296A1-9D55-4669-8E36-0017E3C6ECCA}" srcOrd="2" destOrd="0" parTransId="{3CC866CA-FE67-451A-8FE9-ED47F3069D0F}" sibTransId="{CB0BE004-9774-45A1-89A0-8045187B4EF6}"/>
    <dgm:cxn modelId="{502489DC-BDD9-4F64-82AA-107081F5A22D}" type="presOf" srcId="{3C5296A1-9D55-4669-8E36-0017E3C6ECCA}" destId="{99AEDEC1-4E77-459B-A30D-89F73D3EA418}" srcOrd="0" destOrd="0" presId="urn:microsoft.com/office/officeart/2005/8/layout/chevron1"/>
    <dgm:cxn modelId="{FB5C8AF4-83B9-4154-83EF-99EC19E52297}" srcId="{45A5A142-29F3-4C13-BC00-4FC2FB589294}" destId="{AD0EAE60-36A5-4EC3-A888-932FB85FF660}" srcOrd="0" destOrd="0" parTransId="{D833E47B-38DE-4AD6-8A54-173912A71691}" sibTransId="{1E2AB71D-51B3-45A1-A29E-A1A8865FFE9B}"/>
    <dgm:cxn modelId="{092F16FA-8355-43C9-AF5A-A59633127202}" srcId="{45A5A142-29F3-4C13-BC00-4FC2FB589294}" destId="{8E873C55-ABDD-4E9A-B078-DD6B975A9E06}" srcOrd="1" destOrd="0" parTransId="{5F15F787-D47B-4939-A595-F67FD77B6DC8}" sibTransId="{79DFC510-1C6D-4D57-8D91-6C93CEAD02B5}"/>
    <dgm:cxn modelId="{0458275B-365C-42CA-9EC0-E3A6EB58F736}" type="presParOf" srcId="{64F91009-6A98-4263-998F-59437B86155B}" destId="{6952D04C-7B07-40C4-AA73-3ED9E7193B97}" srcOrd="0" destOrd="0" presId="urn:microsoft.com/office/officeart/2005/8/layout/chevron1"/>
    <dgm:cxn modelId="{B6FA02EA-A2D7-4377-8432-5ED20570E1E1}" type="presParOf" srcId="{64F91009-6A98-4263-998F-59437B86155B}" destId="{234536D4-36DC-4F18-8B1F-448B3484CF03}" srcOrd="1" destOrd="0" presId="urn:microsoft.com/office/officeart/2005/8/layout/chevron1"/>
    <dgm:cxn modelId="{EE8653FB-718F-429B-B870-5289DC30385A}" type="presParOf" srcId="{64F91009-6A98-4263-998F-59437B86155B}" destId="{8E12FF5F-7F47-4CC3-952A-E4508B9666C2}" srcOrd="2" destOrd="0" presId="urn:microsoft.com/office/officeart/2005/8/layout/chevron1"/>
    <dgm:cxn modelId="{92316FE1-3364-491B-8139-337B7A5E95E0}" type="presParOf" srcId="{64F91009-6A98-4263-998F-59437B86155B}" destId="{913BA40D-4556-47C0-AF3A-27E3BBFEF596}" srcOrd="3" destOrd="0" presId="urn:microsoft.com/office/officeart/2005/8/layout/chevron1"/>
    <dgm:cxn modelId="{E3A52B85-21EA-4D3F-A45F-21B04EBA8A57}" type="presParOf" srcId="{64F91009-6A98-4263-998F-59437B86155B}" destId="{99AEDEC1-4E77-459B-A30D-89F73D3EA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4AE082-A8CE-49F0-A602-25463DE78298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</dgm:pt>
    <dgm:pt modelId="{4DE89C15-093D-4298-90ED-EEEBB49C3844}">
      <dgm:prSet phldrT="[Text]"/>
      <dgm:spPr/>
      <dgm:t>
        <a:bodyPr/>
        <a:lstStyle/>
        <a:p>
          <a:r>
            <a:rPr lang="en-US" dirty="0"/>
            <a:t>Appropriation Investment</a:t>
          </a:r>
        </a:p>
      </dgm:t>
    </dgm:pt>
    <dgm:pt modelId="{802114EC-4064-4CCA-A865-942881166C72}" type="parTrans" cxnId="{0E334F0C-BEE2-4311-A974-357F504FCF9B}">
      <dgm:prSet/>
      <dgm:spPr/>
      <dgm:t>
        <a:bodyPr/>
        <a:lstStyle/>
        <a:p>
          <a:endParaRPr lang="en-US"/>
        </a:p>
      </dgm:t>
    </dgm:pt>
    <dgm:pt modelId="{CEEFE05A-6016-4516-A2F7-4530C4373B6C}" type="sibTrans" cxnId="{0E334F0C-BEE2-4311-A974-357F504FCF9B}">
      <dgm:prSet/>
      <dgm:spPr/>
      <dgm:t>
        <a:bodyPr/>
        <a:lstStyle/>
        <a:p>
          <a:endParaRPr lang="en-US"/>
        </a:p>
      </dgm:t>
    </dgm:pt>
    <dgm:pt modelId="{3A41B06D-5E01-4963-8B75-FB1B956DCF1D}">
      <dgm:prSet phldrT="[Text]"/>
      <dgm:spPr/>
      <dgm:t>
        <a:bodyPr/>
        <a:lstStyle/>
        <a:p>
          <a:r>
            <a:rPr lang="en-US" dirty="0"/>
            <a:t>Priority Outcome </a:t>
          </a:r>
        </a:p>
      </dgm:t>
    </dgm:pt>
    <dgm:pt modelId="{6D0A20E6-C735-4145-9BCA-A37D5448ADD8}" type="parTrans" cxnId="{EF8F387C-F1B6-4414-81B9-120683202BC2}">
      <dgm:prSet/>
      <dgm:spPr/>
      <dgm:t>
        <a:bodyPr/>
        <a:lstStyle/>
        <a:p>
          <a:endParaRPr lang="en-US"/>
        </a:p>
      </dgm:t>
    </dgm:pt>
    <dgm:pt modelId="{AF3D17B5-5802-4424-9533-422E7309D5B3}" type="sibTrans" cxnId="{EF8F387C-F1B6-4414-81B9-120683202BC2}">
      <dgm:prSet/>
      <dgm:spPr/>
      <dgm:t>
        <a:bodyPr/>
        <a:lstStyle/>
        <a:p>
          <a:endParaRPr lang="en-US"/>
        </a:p>
      </dgm:t>
    </dgm:pt>
    <dgm:pt modelId="{D906C58C-20AF-42FF-8A7E-73523A977A73}">
      <dgm:prSet phldrT="[Text]"/>
      <dgm:spPr/>
      <dgm:t>
        <a:bodyPr/>
        <a:lstStyle/>
        <a:p>
          <a:r>
            <a:rPr lang="en-US" dirty="0"/>
            <a:t>Program/Initiative</a:t>
          </a:r>
        </a:p>
      </dgm:t>
    </dgm:pt>
    <dgm:pt modelId="{16A6A206-EE97-45FE-AAE9-FEB8DA35C135}" type="parTrans" cxnId="{B843B4F8-4B0A-434A-891C-A88FD1A69142}">
      <dgm:prSet/>
      <dgm:spPr/>
      <dgm:t>
        <a:bodyPr/>
        <a:lstStyle/>
        <a:p>
          <a:endParaRPr lang="en-US"/>
        </a:p>
      </dgm:t>
    </dgm:pt>
    <dgm:pt modelId="{3B258849-22F7-4F11-B3F0-EC9350036610}" type="sibTrans" cxnId="{B843B4F8-4B0A-434A-891C-A88FD1A69142}">
      <dgm:prSet/>
      <dgm:spPr/>
      <dgm:t>
        <a:bodyPr/>
        <a:lstStyle/>
        <a:p>
          <a:endParaRPr lang="en-US"/>
        </a:p>
      </dgm:t>
    </dgm:pt>
    <dgm:pt modelId="{9B8F173D-C3B9-4791-8C15-3D4FAEBA159C}">
      <dgm:prSet phldrT="[Text]"/>
      <dgm:spPr/>
      <dgm:t>
        <a:bodyPr/>
        <a:lstStyle/>
        <a:p>
          <a:r>
            <a:rPr lang="en-US" dirty="0"/>
            <a:t>Performance Indicators</a:t>
          </a:r>
        </a:p>
      </dgm:t>
    </dgm:pt>
    <dgm:pt modelId="{C24717FC-BF3C-4D95-A0AB-BD35BE2A3B07}" type="parTrans" cxnId="{BE9BBF3A-1A95-4113-850B-84AD0B913805}">
      <dgm:prSet/>
      <dgm:spPr/>
      <dgm:t>
        <a:bodyPr/>
        <a:lstStyle/>
        <a:p>
          <a:endParaRPr lang="en-US"/>
        </a:p>
      </dgm:t>
    </dgm:pt>
    <dgm:pt modelId="{A95ACF75-CA16-40F4-89BF-C37139E9074A}" type="sibTrans" cxnId="{BE9BBF3A-1A95-4113-850B-84AD0B913805}">
      <dgm:prSet/>
      <dgm:spPr/>
      <dgm:t>
        <a:bodyPr/>
        <a:lstStyle/>
        <a:p>
          <a:endParaRPr lang="en-US"/>
        </a:p>
      </dgm:t>
    </dgm:pt>
    <dgm:pt modelId="{570FC68A-22F5-4B5E-99EC-A2CCBB6CF1BF}" type="pres">
      <dgm:prSet presAssocID="{CE4AE082-A8CE-49F0-A602-25463DE78298}" presName="cycle" presStyleCnt="0">
        <dgm:presLayoutVars>
          <dgm:dir/>
          <dgm:resizeHandles val="exact"/>
        </dgm:presLayoutVars>
      </dgm:prSet>
      <dgm:spPr/>
    </dgm:pt>
    <dgm:pt modelId="{1B4B23FF-87FD-40AA-A0D5-F4186F683AFF}" type="pres">
      <dgm:prSet presAssocID="{4DE89C15-093D-4298-90ED-EEEBB49C3844}" presName="node" presStyleLbl="node1" presStyleIdx="0" presStyleCnt="4">
        <dgm:presLayoutVars>
          <dgm:bulletEnabled val="1"/>
        </dgm:presLayoutVars>
      </dgm:prSet>
      <dgm:spPr/>
    </dgm:pt>
    <dgm:pt modelId="{C0B1FD35-CD8F-451C-A447-BF235B6423DD}" type="pres">
      <dgm:prSet presAssocID="{4DE89C15-093D-4298-90ED-EEEBB49C3844}" presName="spNode" presStyleCnt="0"/>
      <dgm:spPr/>
    </dgm:pt>
    <dgm:pt modelId="{3BC71AB2-6A59-4E54-BA28-9BB77C8954F3}" type="pres">
      <dgm:prSet presAssocID="{CEEFE05A-6016-4516-A2F7-4530C4373B6C}" presName="sibTrans" presStyleLbl="sibTrans1D1" presStyleIdx="0" presStyleCnt="4"/>
      <dgm:spPr/>
    </dgm:pt>
    <dgm:pt modelId="{74110460-D44F-497A-863A-96E946D1FC69}" type="pres">
      <dgm:prSet presAssocID="{D906C58C-20AF-42FF-8A7E-73523A977A73}" presName="node" presStyleLbl="node1" presStyleIdx="1" presStyleCnt="4">
        <dgm:presLayoutVars>
          <dgm:bulletEnabled val="1"/>
        </dgm:presLayoutVars>
      </dgm:prSet>
      <dgm:spPr/>
    </dgm:pt>
    <dgm:pt modelId="{AB7A4B1C-A2BD-4E1B-B732-C23F70F56F77}" type="pres">
      <dgm:prSet presAssocID="{D906C58C-20AF-42FF-8A7E-73523A977A73}" presName="spNode" presStyleCnt="0"/>
      <dgm:spPr/>
    </dgm:pt>
    <dgm:pt modelId="{765EC5E8-39B6-427C-BAF6-D795DDB4C288}" type="pres">
      <dgm:prSet presAssocID="{3B258849-22F7-4F11-B3F0-EC9350036610}" presName="sibTrans" presStyleLbl="sibTrans1D1" presStyleIdx="1" presStyleCnt="4"/>
      <dgm:spPr/>
    </dgm:pt>
    <dgm:pt modelId="{DC0ECA4E-B1BC-4114-B5F4-5908B7CFCBD9}" type="pres">
      <dgm:prSet presAssocID="{9B8F173D-C3B9-4791-8C15-3D4FAEBA159C}" presName="node" presStyleLbl="node1" presStyleIdx="2" presStyleCnt="4">
        <dgm:presLayoutVars>
          <dgm:bulletEnabled val="1"/>
        </dgm:presLayoutVars>
      </dgm:prSet>
      <dgm:spPr/>
    </dgm:pt>
    <dgm:pt modelId="{534F4EC5-9E18-4828-88AE-BCF6305FA4A9}" type="pres">
      <dgm:prSet presAssocID="{9B8F173D-C3B9-4791-8C15-3D4FAEBA159C}" presName="spNode" presStyleCnt="0"/>
      <dgm:spPr/>
    </dgm:pt>
    <dgm:pt modelId="{40A897F9-73C8-4A12-B16C-992E0DE1EA68}" type="pres">
      <dgm:prSet presAssocID="{A95ACF75-CA16-40F4-89BF-C37139E9074A}" presName="sibTrans" presStyleLbl="sibTrans1D1" presStyleIdx="2" presStyleCnt="4"/>
      <dgm:spPr/>
    </dgm:pt>
    <dgm:pt modelId="{673237DC-D331-4010-9CCF-DF37CE5FB398}" type="pres">
      <dgm:prSet presAssocID="{3A41B06D-5E01-4963-8B75-FB1B956DCF1D}" presName="node" presStyleLbl="node1" presStyleIdx="3" presStyleCnt="4">
        <dgm:presLayoutVars>
          <dgm:bulletEnabled val="1"/>
        </dgm:presLayoutVars>
      </dgm:prSet>
      <dgm:spPr/>
    </dgm:pt>
    <dgm:pt modelId="{55A47B7E-100A-44F3-B951-E46539913587}" type="pres">
      <dgm:prSet presAssocID="{3A41B06D-5E01-4963-8B75-FB1B956DCF1D}" presName="spNode" presStyleCnt="0"/>
      <dgm:spPr/>
    </dgm:pt>
    <dgm:pt modelId="{E2655045-BA6D-48CB-A925-8608B11D3334}" type="pres">
      <dgm:prSet presAssocID="{AF3D17B5-5802-4424-9533-422E7309D5B3}" presName="sibTrans" presStyleLbl="sibTrans1D1" presStyleIdx="3" presStyleCnt="4"/>
      <dgm:spPr/>
    </dgm:pt>
  </dgm:ptLst>
  <dgm:cxnLst>
    <dgm:cxn modelId="{0E334F0C-BEE2-4311-A974-357F504FCF9B}" srcId="{CE4AE082-A8CE-49F0-A602-25463DE78298}" destId="{4DE89C15-093D-4298-90ED-EEEBB49C3844}" srcOrd="0" destOrd="0" parTransId="{802114EC-4064-4CCA-A865-942881166C72}" sibTransId="{CEEFE05A-6016-4516-A2F7-4530C4373B6C}"/>
    <dgm:cxn modelId="{56129323-D547-4067-BF0D-87ACBF5DFF5B}" type="presOf" srcId="{9B8F173D-C3B9-4791-8C15-3D4FAEBA159C}" destId="{DC0ECA4E-B1BC-4114-B5F4-5908B7CFCBD9}" srcOrd="0" destOrd="0" presId="urn:microsoft.com/office/officeart/2005/8/layout/cycle5"/>
    <dgm:cxn modelId="{CA15C237-3C9F-4B3A-966A-7AD37D1329BE}" type="presOf" srcId="{3A41B06D-5E01-4963-8B75-FB1B956DCF1D}" destId="{673237DC-D331-4010-9CCF-DF37CE5FB398}" srcOrd="0" destOrd="0" presId="urn:microsoft.com/office/officeart/2005/8/layout/cycle5"/>
    <dgm:cxn modelId="{BE9BBF3A-1A95-4113-850B-84AD0B913805}" srcId="{CE4AE082-A8CE-49F0-A602-25463DE78298}" destId="{9B8F173D-C3B9-4791-8C15-3D4FAEBA159C}" srcOrd="2" destOrd="0" parTransId="{C24717FC-BF3C-4D95-A0AB-BD35BE2A3B07}" sibTransId="{A95ACF75-CA16-40F4-89BF-C37139E9074A}"/>
    <dgm:cxn modelId="{2303A476-1F53-4FC7-97CF-F1F2CA72BF25}" type="presOf" srcId="{3B258849-22F7-4F11-B3F0-EC9350036610}" destId="{765EC5E8-39B6-427C-BAF6-D795DDB4C288}" srcOrd="0" destOrd="0" presId="urn:microsoft.com/office/officeart/2005/8/layout/cycle5"/>
    <dgm:cxn modelId="{EF8F387C-F1B6-4414-81B9-120683202BC2}" srcId="{CE4AE082-A8CE-49F0-A602-25463DE78298}" destId="{3A41B06D-5E01-4963-8B75-FB1B956DCF1D}" srcOrd="3" destOrd="0" parTransId="{6D0A20E6-C735-4145-9BCA-A37D5448ADD8}" sibTransId="{AF3D17B5-5802-4424-9533-422E7309D5B3}"/>
    <dgm:cxn modelId="{5EE12E82-52DC-4624-B338-E48BC1B04BA3}" type="presOf" srcId="{CE4AE082-A8CE-49F0-A602-25463DE78298}" destId="{570FC68A-22F5-4B5E-99EC-A2CCBB6CF1BF}" srcOrd="0" destOrd="0" presId="urn:microsoft.com/office/officeart/2005/8/layout/cycle5"/>
    <dgm:cxn modelId="{B7E0FA88-C1A9-439C-9540-08917A742CB4}" type="presOf" srcId="{AF3D17B5-5802-4424-9533-422E7309D5B3}" destId="{E2655045-BA6D-48CB-A925-8608B11D3334}" srcOrd="0" destOrd="0" presId="urn:microsoft.com/office/officeart/2005/8/layout/cycle5"/>
    <dgm:cxn modelId="{545BBC8C-0819-44D2-8DDA-47C3C7EC655D}" type="presOf" srcId="{CEEFE05A-6016-4516-A2F7-4530C4373B6C}" destId="{3BC71AB2-6A59-4E54-BA28-9BB77C8954F3}" srcOrd="0" destOrd="0" presId="urn:microsoft.com/office/officeart/2005/8/layout/cycle5"/>
    <dgm:cxn modelId="{57E53C93-6543-4589-8270-1BFAFF6541CA}" type="presOf" srcId="{4DE89C15-093D-4298-90ED-EEEBB49C3844}" destId="{1B4B23FF-87FD-40AA-A0D5-F4186F683AFF}" srcOrd="0" destOrd="0" presId="urn:microsoft.com/office/officeart/2005/8/layout/cycle5"/>
    <dgm:cxn modelId="{4697F193-5866-4D1B-9024-3CD48E520BE7}" type="presOf" srcId="{D906C58C-20AF-42FF-8A7E-73523A977A73}" destId="{74110460-D44F-497A-863A-96E946D1FC69}" srcOrd="0" destOrd="0" presId="urn:microsoft.com/office/officeart/2005/8/layout/cycle5"/>
    <dgm:cxn modelId="{B3B698E0-8518-4EC9-8D12-5E948C156E3E}" type="presOf" srcId="{A95ACF75-CA16-40F4-89BF-C37139E9074A}" destId="{40A897F9-73C8-4A12-B16C-992E0DE1EA68}" srcOrd="0" destOrd="0" presId="urn:microsoft.com/office/officeart/2005/8/layout/cycle5"/>
    <dgm:cxn modelId="{B843B4F8-4B0A-434A-891C-A88FD1A69142}" srcId="{CE4AE082-A8CE-49F0-A602-25463DE78298}" destId="{D906C58C-20AF-42FF-8A7E-73523A977A73}" srcOrd="1" destOrd="0" parTransId="{16A6A206-EE97-45FE-AAE9-FEB8DA35C135}" sibTransId="{3B258849-22F7-4F11-B3F0-EC9350036610}"/>
    <dgm:cxn modelId="{09A6CA3F-8038-45A7-BC6E-D0A48B036D1C}" type="presParOf" srcId="{570FC68A-22F5-4B5E-99EC-A2CCBB6CF1BF}" destId="{1B4B23FF-87FD-40AA-A0D5-F4186F683AFF}" srcOrd="0" destOrd="0" presId="urn:microsoft.com/office/officeart/2005/8/layout/cycle5"/>
    <dgm:cxn modelId="{4FB3F17E-A591-4839-A114-6B55F1922082}" type="presParOf" srcId="{570FC68A-22F5-4B5E-99EC-A2CCBB6CF1BF}" destId="{C0B1FD35-CD8F-451C-A447-BF235B6423DD}" srcOrd="1" destOrd="0" presId="urn:microsoft.com/office/officeart/2005/8/layout/cycle5"/>
    <dgm:cxn modelId="{5A0A8A3E-16C4-4F67-B912-B65C2E608A2B}" type="presParOf" srcId="{570FC68A-22F5-4B5E-99EC-A2CCBB6CF1BF}" destId="{3BC71AB2-6A59-4E54-BA28-9BB77C8954F3}" srcOrd="2" destOrd="0" presId="urn:microsoft.com/office/officeart/2005/8/layout/cycle5"/>
    <dgm:cxn modelId="{3B8A5A49-A4D2-40CC-93C8-F1793C5126A4}" type="presParOf" srcId="{570FC68A-22F5-4B5E-99EC-A2CCBB6CF1BF}" destId="{74110460-D44F-497A-863A-96E946D1FC69}" srcOrd="3" destOrd="0" presId="urn:microsoft.com/office/officeart/2005/8/layout/cycle5"/>
    <dgm:cxn modelId="{E50BA16D-B744-4E24-9A59-069440D9913F}" type="presParOf" srcId="{570FC68A-22F5-4B5E-99EC-A2CCBB6CF1BF}" destId="{AB7A4B1C-A2BD-4E1B-B732-C23F70F56F77}" srcOrd="4" destOrd="0" presId="urn:microsoft.com/office/officeart/2005/8/layout/cycle5"/>
    <dgm:cxn modelId="{98C9C40F-8AE1-4956-9D06-4D6D76D5577D}" type="presParOf" srcId="{570FC68A-22F5-4B5E-99EC-A2CCBB6CF1BF}" destId="{765EC5E8-39B6-427C-BAF6-D795DDB4C288}" srcOrd="5" destOrd="0" presId="urn:microsoft.com/office/officeart/2005/8/layout/cycle5"/>
    <dgm:cxn modelId="{9874170E-3F2C-4659-AED2-6266D0937911}" type="presParOf" srcId="{570FC68A-22F5-4B5E-99EC-A2CCBB6CF1BF}" destId="{DC0ECA4E-B1BC-4114-B5F4-5908B7CFCBD9}" srcOrd="6" destOrd="0" presId="urn:microsoft.com/office/officeart/2005/8/layout/cycle5"/>
    <dgm:cxn modelId="{9EFD5A9A-D400-4855-97B5-76D70D9EA480}" type="presParOf" srcId="{570FC68A-22F5-4B5E-99EC-A2CCBB6CF1BF}" destId="{534F4EC5-9E18-4828-88AE-BCF6305FA4A9}" srcOrd="7" destOrd="0" presId="urn:microsoft.com/office/officeart/2005/8/layout/cycle5"/>
    <dgm:cxn modelId="{ACC8442B-FFCA-4B51-B870-28EABADDB52E}" type="presParOf" srcId="{570FC68A-22F5-4B5E-99EC-A2CCBB6CF1BF}" destId="{40A897F9-73C8-4A12-B16C-992E0DE1EA68}" srcOrd="8" destOrd="0" presId="urn:microsoft.com/office/officeart/2005/8/layout/cycle5"/>
    <dgm:cxn modelId="{320755E4-140E-4E2A-87F6-F12C8854EB66}" type="presParOf" srcId="{570FC68A-22F5-4B5E-99EC-A2CCBB6CF1BF}" destId="{673237DC-D331-4010-9CCF-DF37CE5FB398}" srcOrd="9" destOrd="0" presId="urn:microsoft.com/office/officeart/2005/8/layout/cycle5"/>
    <dgm:cxn modelId="{D2E4B3CE-A5C0-460D-95D1-2FBDAEAAE3F3}" type="presParOf" srcId="{570FC68A-22F5-4B5E-99EC-A2CCBB6CF1BF}" destId="{55A47B7E-100A-44F3-B951-E46539913587}" srcOrd="10" destOrd="0" presId="urn:microsoft.com/office/officeart/2005/8/layout/cycle5"/>
    <dgm:cxn modelId="{02514D6A-DAC1-48E2-9B86-44FD148AD40B}" type="presParOf" srcId="{570FC68A-22F5-4B5E-99EC-A2CCBB6CF1BF}" destId="{E2655045-BA6D-48CB-A925-8608B11D3334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D04C-7B07-40C4-AA73-3ED9E7193B97}">
      <dsp:nvSpPr>
        <dsp:cNvPr id="0" name=""/>
        <dsp:cNvSpPr/>
      </dsp:nvSpPr>
      <dsp:spPr>
        <a:xfrm>
          <a:off x="1473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Identify Funding </a:t>
          </a:r>
        </a:p>
      </dsp:txBody>
      <dsp:txXfrm>
        <a:off x="1473" y="707781"/>
        <a:ext cx="1795090" cy="718036"/>
      </dsp:txXfrm>
    </dsp:sp>
    <dsp:sp modelId="{8E12FF5F-7F47-4CC3-952A-E4508B9666C2}">
      <dsp:nvSpPr>
        <dsp:cNvPr id="0" name=""/>
        <dsp:cNvSpPr/>
      </dsp:nvSpPr>
      <dsp:spPr>
        <a:xfrm>
          <a:off x="1617054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Connect Funding to Programs</a:t>
          </a:r>
        </a:p>
      </dsp:txBody>
      <dsp:txXfrm>
        <a:off x="1617054" y="707781"/>
        <a:ext cx="1795090" cy="718036"/>
      </dsp:txXfrm>
    </dsp:sp>
    <dsp:sp modelId="{99AEDEC1-4E77-459B-A30D-89F73D3EA418}">
      <dsp:nvSpPr>
        <dsp:cNvPr id="0" name=""/>
        <dsp:cNvSpPr/>
      </dsp:nvSpPr>
      <dsp:spPr>
        <a:xfrm>
          <a:off x="3232636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Compile current measurements </a:t>
          </a:r>
        </a:p>
      </dsp:txBody>
      <dsp:txXfrm>
        <a:off x="3232636" y="707781"/>
        <a:ext cx="1795090" cy="718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F82C3-4228-4B1F-996B-281BFC2799C9}">
      <dsp:nvSpPr>
        <dsp:cNvPr id="0" name=""/>
        <dsp:cNvSpPr/>
      </dsp:nvSpPr>
      <dsp:spPr>
        <a:xfrm>
          <a:off x="5995108" y="1552909"/>
          <a:ext cx="558093" cy="234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747"/>
              </a:lnTo>
              <a:lnTo>
                <a:pt x="558093" y="2347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DB4B3-AD9E-412A-B848-19FFFD5F94DC}">
      <dsp:nvSpPr>
        <dsp:cNvPr id="0" name=""/>
        <dsp:cNvSpPr/>
      </dsp:nvSpPr>
      <dsp:spPr>
        <a:xfrm>
          <a:off x="5995108" y="1552909"/>
          <a:ext cx="558093" cy="150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546"/>
              </a:lnTo>
              <a:lnTo>
                <a:pt x="558093" y="15095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0C766-20D9-415F-8BFD-1BB67D7CF5AE}">
      <dsp:nvSpPr>
        <dsp:cNvPr id="0" name=""/>
        <dsp:cNvSpPr/>
      </dsp:nvSpPr>
      <dsp:spPr>
        <a:xfrm>
          <a:off x="5995108" y="1552909"/>
          <a:ext cx="558093" cy="595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146"/>
              </a:lnTo>
              <a:lnTo>
                <a:pt x="558093" y="5951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868EA-69BE-4BAD-B56C-444344BF43E3}">
      <dsp:nvSpPr>
        <dsp:cNvPr id="0" name=""/>
        <dsp:cNvSpPr/>
      </dsp:nvSpPr>
      <dsp:spPr>
        <a:xfrm>
          <a:off x="3840873" y="639492"/>
          <a:ext cx="2665041" cy="274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22"/>
              </a:lnTo>
              <a:lnTo>
                <a:pt x="2665041" y="140822"/>
              </a:lnTo>
              <a:lnTo>
                <a:pt x="2665041" y="2749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24DD5-925C-43ED-9149-3D59980583FF}">
      <dsp:nvSpPr>
        <dsp:cNvPr id="0" name=""/>
        <dsp:cNvSpPr/>
      </dsp:nvSpPr>
      <dsp:spPr>
        <a:xfrm>
          <a:off x="3328100" y="1552909"/>
          <a:ext cx="193518" cy="239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052"/>
              </a:lnTo>
              <a:lnTo>
                <a:pt x="193518" y="239405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B9D35-6113-419B-AFA8-BCC0E8A24995}">
      <dsp:nvSpPr>
        <dsp:cNvPr id="0" name=""/>
        <dsp:cNvSpPr/>
      </dsp:nvSpPr>
      <dsp:spPr>
        <a:xfrm>
          <a:off x="3328100" y="1552909"/>
          <a:ext cx="193518" cy="148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371"/>
              </a:lnTo>
              <a:lnTo>
                <a:pt x="193518" y="148737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1359-F6EB-45D0-8C2C-EB30DC8ECAA7}">
      <dsp:nvSpPr>
        <dsp:cNvPr id="0" name=""/>
        <dsp:cNvSpPr/>
      </dsp:nvSpPr>
      <dsp:spPr>
        <a:xfrm>
          <a:off x="3328100" y="1552909"/>
          <a:ext cx="193518" cy="58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690"/>
              </a:lnTo>
              <a:lnTo>
                <a:pt x="193518" y="5806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312FC-6A45-4BE1-97FB-344E9BD1F6B0}">
      <dsp:nvSpPr>
        <dsp:cNvPr id="0" name=""/>
        <dsp:cNvSpPr/>
      </dsp:nvSpPr>
      <dsp:spPr>
        <a:xfrm>
          <a:off x="3793186" y="639492"/>
          <a:ext cx="91440" cy="274909"/>
        </a:xfrm>
        <a:custGeom>
          <a:avLst/>
          <a:gdLst/>
          <a:ahLst/>
          <a:cxnLst/>
          <a:rect l="0" t="0" r="0" b="0"/>
          <a:pathLst>
            <a:path>
              <a:moveTo>
                <a:pt x="47686" y="0"/>
              </a:moveTo>
              <a:lnTo>
                <a:pt x="47686" y="140822"/>
              </a:lnTo>
              <a:lnTo>
                <a:pt x="45720" y="140822"/>
              </a:lnTo>
              <a:lnTo>
                <a:pt x="45720" y="2749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AAE38-8ED4-478B-9E5D-56030C66388E}">
      <dsp:nvSpPr>
        <dsp:cNvPr id="0" name=""/>
        <dsp:cNvSpPr/>
      </dsp:nvSpPr>
      <dsp:spPr>
        <a:xfrm>
          <a:off x="432507" y="1552909"/>
          <a:ext cx="558093" cy="234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747"/>
              </a:lnTo>
              <a:lnTo>
                <a:pt x="558093" y="2347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1D227-B763-42A7-8AA6-38726C69622A}">
      <dsp:nvSpPr>
        <dsp:cNvPr id="0" name=""/>
        <dsp:cNvSpPr/>
      </dsp:nvSpPr>
      <dsp:spPr>
        <a:xfrm>
          <a:off x="432507" y="1552909"/>
          <a:ext cx="481894" cy="150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546"/>
              </a:lnTo>
              <a:lnTo>
                <a:pt x="481894" y="15095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5A68D-ECF8-4219-84F3-10BCB662D99C}">
      <dsp:nvSpPr>
        <dsp:cNvPr id="0" name=""/>
        <dsp:cNvSpPr/>
      </dsp:nvSpPr>
      <dsp:spPr>
        <a:xfrm>
          <a:off x="432507" y="1552909"/>
          <a:ext cx="481894" cy="595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146"/>
              </a:lnTo>
              <a:lnTo>
                <a:pt x="481894" y="5951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AC9AD-175D-410A-8FB8-01ABA46C4F10}">
      <dsp:nvSpPr>
        <dsp:cNvPr id="0" name=""/>
        <dsp:cNvSpPr/>
      </dsp:nvSpPr>
      <dsp:spPr>
        <a:xfrm>
          <a:off x="943313" y="639492"/>
          <a:ext cx="2897559" cy="274909"/>
        </a:xfrm>
        <a:custGeom>
          <a:avLst/>
          <a:gdLst/>
          <a:ahLst/>
          <a:cxnLst/>
          <a:rect l="0" t="0" r="0" b="0"/>
          <a:pathLst>
            <a:path>
              <a:moveTo>
                <a:pt x="2897559" y="0"/>
              </a:moveTo>
              <a:lnTo>
                <a:pt x="2897559" y="140822"/>
              </a:lnTo>
              <a:lnTo>
                <a:pt x="0" y="140822"/>
              </a:lnTo>
              <a:lnTo>
                <a:pt x="0" y="2749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E6F6A-30D8-4F63-87C4-C10BF6B6628F}">
      <dsp:nvSpPr>
        <dsp:cNvPr id="0" name=""/>
        <dsp:cNvSpPr/>
      </dsp:nvSpPr>
      <dsp:spPr>
        <a:xfrm>
          <a:off x="3202365" y="984"/>
          <a:ext cx="1277015" cy="6385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Outputs</a:t>
          </a:r>
        </a:p>
      </dsp:txBody>
      <dsp:txXfrm>
        <a:off x="3202365" y="984"/>
        <a:ext cx="1277015" cy="638507"/>
      </dsp:txXfrm>
    </dsp:sp>
    <dsp:sp modelId="{A9FECA72-5677-4A52-83B1-E8A1C8125B90}">
      <dsp:nvSpPr>
        <dsp:cNvPr id="0" name=""/>
        <dsp:cNvSpPr/>
      </dsp:nvSpPr>
      <dsp:spPr>
        <a:xfrm>
          <a:off x="304805" y="914401"/>
          <a:ext cx="1277015" cy="638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Population &amp; Sites</a:t>
          </a:r>
        </a:p>
      </dsp:txBody>
      <dsp:txXfrm>
        <a:off x="304805" y="914401"/>
        <a:ext cx="1277015" cy="638507"/>
      </dsp:txXfrm>
    </dsp:sp>
    <dsp:sp modelId="{781776A9-5AB1-4E2A-91BC-B9272B3FF825}">
      <dsp:nvSpPr>
        <dsp:cNvPr id="0" name=""/>
        <dsp:cNvSpPr/>
      </dsp:nvSpPr>
      <dsp:spPr>
        <a:xfrm>
          <a:off x="914401" y="1828802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Population Reach </a:t>
          </a:r>
        </a:p>
      </dsp:txBody>
      <dsp:txXfrm>
        <a:off x="914401" y="1828802"/>
        <a:ext cx="1277015" cy="638507"/>
      </dsp:txXfrm>
    </dsp:sp>
    <dsp:sp modelId="{2E90C071-0B7A-4256-9D18-FDD1A9924961}">
      <dsp:nvSpPr>
        <dsp:cNvPr id="0" name=""/>
        <dsp:cNvSpPr/>
      </dsp:nvSpPr>
      <dsp:spPr>
        <a:xfrm>
          <a:off x="914401" y="2743202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Client Characteristics</a:t>
          </a:r>
        </a:p>
      </dsp:txBody>
      <dsp:txXfrm>
        <a:off x="914401" y="2743202"/>
        <a:ext cx="1277015" cy="638507"/>
      </dsp:txXfrm>
    </dsp:sp>
    <dsp:sp modelId="{0963F36A-6121-4EFE-8A9A-C21D5A89A746}">
      <dsp:nvSpPr>
        <dsp:cNvPr id="0" name=""/>
        <dsp:cNvSpPr/>
      </dsp:nvSpPr>
      <dsp:spPr>
        <a:xfrm>
          <a:off x="990601" y="3581403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Location </a:t>
          </a:r>
        </a:p>
      </dsp:txBody>
      <dsp:txXfrm>
        <a:off x="990601" y="3581403"/>
        <a:ext cx="1277015" cy="638507"/>
      </dsp:txXfrm>
    </dsp:sp>
    <dsp:sp modelId="{A0790C8D-0FFC-4775-8E82-3C5E7D60437B}">
      <dsp:nvSpPr>
        <dsp:cNvPr id="0" name=""/>
        <dsp:cNvSpPr/>
      </dsp:nvSpPr>
      <dsp:spPr>
        <a:xfrm>
          <a:off x="3200398" y="914401"/>
          <a:ext cx="1277015" cy="638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Services</a:t>
          </a:r>
        </a:p>
      </dsp:txBody>
      <dsp:txXfrm>
        <a:off x="3200398" y="914401"/>
        <a:ext cx="1277015" cy="638507"/>
      </dsp:txXfrm>
    </dsp:sp>
    <dsp:sp modelId="{076CDF41-BD26-4801-842C-82526875399A}">
      <dsp:nvSpPr>
        <dsp:cNvPr id="0" name=""/>
        <dsp:cNvSpPr/>
      </dsp:nvSpPr>
      <dsp:spPr>
        <a:xfrm>
          <a:off x="3521619" y="1814346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Types of Services</a:t>
          </a:r>
        </a:p>
      </dsp:txBody>
      <dsp:txXfrm>
        <a:off x="3521619" y="1814346"/>
        <a:ext cx="1277015" cy="638507"/>
      </dsp:txXfrm>
    </dsp:sp>
    <dsp:sp modelId="{24B3FF61-96EF-45B6-A2B9-9252AFACCC16}">
      <dsp:nvSpPr>
        <dsp:cNvPr id="0" name=""/>
        <dsp:cNvSpPr/>
      </dsp:nvSpPr>
      <dsp:spPr>
        <a:xfrm>
          <a:off x="3521619" y="2721026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Units of Service</a:t>
          </a:r>
        </a:p>
      </dsp:txBody>
      <dsp:txXfrm>
        <a:off x="3521619" y="2721026"/>
        <a:ext cx="1277015" cy="638507"/>
      </dsp:txXfrm>
    </dsp:sp>
    <dsp:sp modelId="{76A44A3D-53D5-474F-B051-A10991C94D7B}">
      <dsp:nvSpPr>
        <dsp:cNvPr id="0" name=""/>
        <dsp:cNvSpPr/>
      </dsp:nvSpPr>
      <dsp:spPr>
        <a:xfrm>
          <a:off x="3521619" y="3627707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Unit cost</a:t>
          </a:r>
        </a:p>
      </dsp:txBody>
      <dsp:txXfrm>
        <a:off x="3521619" y="3627707"/>
        <a:ext cx="1277015" cy="638507"/>
      </dsp:txXfrm>
    </dsp:sp>
    <dsp:sp modelId="{416B5039-78C8-44B2-A6DA-7E4CD523E4AB}">
      <dsp:nvSpPr>
        <dsp:cNvPr id="0" name=""/>
        <dsp:cNvSpPr/>
      </dsp:nvSpPr>
      <dsp:spPr>
        <a:xfrm>
          <a:off x="5867406" y="914401"/>
          <a:ext cx="1277015" cy="638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Quality</a:t>
          </a:r>
        </a:p>
      </dsp:txBody>
      <dsp:txXfrm>
        <a:off x="5867406" y="914401"/>
        <a:ext cx="1277015" cy="638507"/>
      </dsp:txXfrm>
    </dsp:sp>
    <dsp:sp modelId="{4ABBFCF1-0736-421B-8AA5-79C07DEAA9EB}">
      <dsp:nvSpPr>
        <dsp:cNvPr id="0" name=""/>
        <dsp:cNvSpPr/>
      </dsp:nvSpPr>
      <dsp:spPr>
        <a:xfrm>
          <a:off x="6553202" y="1828802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Error Rates</a:t>
          </a:r>
        </a:p>
      </dsp:txBody>
      <dsp:txXfrm>
        <a:off x="6553202" y="1828802"/>
        <a:ext cx="1277015" cy="638507"/>
      </dsp:txXfrm>
    </dsp:sp>
    <dsp:sp modelId="{BAB55A5A-0A41-4A3A-916B-64185B61B831}">
      <dsp:nvSpPr>
        <dsp:cNvPr id="0" name=""/>
        <dsp:cNvSpPr/>
      </dsp:nvSpPr>
      <dsp:spPr>
        <a:xfrm>
          <a:off x="6553202" y="2743202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Client Satisfaction</a:t>
          </a:r>
        </a:p>
      </dsp:txBody>
      <dsp:txXfrm>
        <a:off x="6553202" y="2743202"/>
        <a:ext cx="1277015" cy="638507"/>
      </dsp:txXfrm>
    </dsp:sp>
    <dsp:sp modelId="{46348FE0-F800-4E4F-ABC1-8BF9EF66B16F}">
      <dsp:nvSpPr>
        <dsp:cNvPr id="0" name=""/>
        <dsp:cNvSpPr/>
      </dsp:nvSpPr>
      <dsp:spPr>
        <a:xfrm>
          <a:off x="6553202" y="3581403"/>
          <a:ext cx="1277015" cy="63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Certification</a:t>
          </a:r>
        </a:p>
      </dsp:txBody>
      <dsp:txXfrm>
        <a:off x="6553202" y="3581403"/>
        <a:ext cx="1277015" cy="638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D04C-7B07-40C4-AA73-3ED9E7193B97}">
      <dsp:nvSpPr>
        <dsp:cNvPr id="0" name=""/>
        <dsp:cNvSpPr/>
      </dsp:nvSpPr>
      <dsp:spPr>
        <a:xfrm>
          <a:off x="1473" y="707781"/>
          <a:ext cx="1795090" cy="71803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Identify Funding </a:t>
          </a:r>
        </a:p>
      </dsp:txBody>
      <dsp:txXfrm>
        <a:off x="360491" y="707781"/>
        <a:ext cx="1077054" cy="718036"/>
      </dsp:txXfrm>
    </dsp:sp>
    <dsp:sp modelId="{8E12FF5F-7F47-4CC3-952A-E4508B9666C2}">
      <dsp:nvSpPr>
        <dsp:cNvPr id="0" name=""/>
        <dsp:cNvSpPr/>
      </dsp:nvSpPr>
      <dsp:spPr>
        <a:xfrm>
          <a:off x="1617054" y="707781"/>
          <a:ext cx="1795090" cy="71803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Connect Funding to Programs</a:t>
          </a:r>
        </a:p>
      </dsp:txBody>
      <dsp:txXfrm>
        <a:off x="1976072" y="707781"/>
        <a:ext cx="1077054" cy="718036"/>
      </dsp:txXfrm>
    </dsp:sp>
    <dsp:sp modelId="{99AEDEC1-4E77-459B-A30D-89F73D3EA418}">
      <dsp:nvSpPr>
        <dsp:cNvPr id="0" name=""/>
        <dsp:cNvSpPr/>
      </dsp:nvSpPr>
      <dsp:spPr>
        <a:xfrm>
          <a:off x="3232636" y="707781"/>
          <a:ext cx="1795090" cy="71803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Compile current measurements </a:t>
          </a:r>
        </a:p>
      </dsp:txBody>
      <dsp:txXfrm>
        <a:off x="3591654" y="707781"/>
        <a:ext cx="1077054" cy="718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D04C-7B07-40C4-AA73-3ED9E7193B97}">
      <dsp:nvSpPr>
        <dsp:cNvPr id="0" name=""/>
        <dsp:cNvSpPr/>
      </dsp:nvSpPr>
      <dsp:spPr>
        <a:xfrm>
          <a:off x="1473" y="8982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Revise Contract to require performance reporting</a:t>
          </a:r>
        </a:p>
      </dsp:txBody>
      <dsp:txXfrm>
        <a:off x="360491" y="898281"/>
        <a:ext cx="1077054" cy="718036"/>
      </dsp:txXfrm>
    </dsp:sp>
    <dsp:sp modelId="{8E12FF5F-7F47-4CC3-952A-E4508B9666C2}">
      <dsp:nvSpPr>
        <dsp:cNvPr id="0" name=""/>
        <dsp:cNvSpPr/>
      </dsp:nvSpPr>
      <dsp:spPr>
        <a:xfrm>
          <a:off x="1617054" y="8982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Include explicit measurements  in each contract </a:t>
          </a:r>
        </a:p>
      </dsp:txBody>
      <dsp:txXfrm>
        <a:off x="1976072" y="898281"/>
        <a:ext cx="1077054" cy="718036"/>
      </dsp:txXfrm>
    </dsp:sp>
    <dsp:sp modelId="{99AEDEC1-4E77-459B-A30D-89F73D3EA418}">
      <dsp:nvSpPr>
        <dsp:cNvPr id="0" name=""/>
        <dsp:cNvSpPr/>
      </dsp:nvSpPr>
      <dsp:spPr>
        <a:xfrm>
          <a:off x="3234109" y="876302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 and Refine Measurements &amp; Monitoring</a:t>
          </a:r>
        </a:p>
      </dsp:txBody>
      <dsp:txXfrm>
        <a:off x="3593127" y="876302"/>
        <a:ext cx="1077054" cy="7180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8E602-2F0E-4BEE-9D75-01D6D75F2AC1}">
      <dsp:nvSpPr>
        <dsp:cNvPr id="0" name=""/>
        <dsp:cNvSpPr/>
      </dsp:nvSpPr>
      <dsp:spPr>
        <a:xfrm>
          <a:off x="3151358" y="2598399"/>
          <a:ext cx="1926883" cy="19268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Improved Performance and Outcome Measurement</a:t>
          </a:r>
        </a:p>
      </dsp:txBody>
      <dsp:txXfrm>
        <a:off x="3433543" y="2880584"/>
        <a:ext cx="1362513" cy="1362513"/>
      </dsp:txXfrm>
    </dsp:sp>
    <dsp:sp modelId="{38558B18-30BF-40EB-92D8-EE7D77820ABD}">
      <dsp:nvSpPr>
        <dsp:cNvPr id="0" name=""/>
        <dsp:cNvSpPr/>
      </dsp:nvSpPr>
      <dsp:spPr>
        <a:xfrm rot="10800000">
          <a:off x="1285853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1ADD2-99B5-4874-B134-547BC64FC881}">
      <dsp:nvSpPr>
        <dsp:cNvPr id="0" name=""/>
        <dsp:cNvSpPr/>
      </dsp:nvSpPr>
      <dsp:spPr>
        <a:xfrm>
          <a:off x="370583" y="2829625"/>
          <a:ext cx="1830539" cy="14644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National and federal indicators </a:t>
          </a:r>
        </a:p>
      </dsp:txBody>
      <dsp:txXfrm>
        <a:off x="413475" y="2872517"/>
        <a:ext cx="1744755" cy="1378647"/>
      </dsp:txXfrm>
    </dsp:sp>
    <dsp:sp modelId="{75191C75-B245-418F-8445-6CD9CCAE5DFB}">
      <dsp:nvSpPr>
        <dsp:cNvPr id="0" name=""/>
        <dsp:cNvSpPr/>
      </dsp:nvSpPr>
      <dsp:spPr>
        <a:xfrm rot="13500000">
          <a:off x="1856261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B7AA2-5A34-47A5-BF2B-D9B1AD58B175}">
      <dsp:nvSpPr>
        <dsp:cNvPr id="0" name=""/>
        <dsp:cNvSpPr/>
      </dsp:nvSpPr>
      <dsp:spPr>
        <a:xfrm>
          <a:off x="1199163" y="829258"/>
          <a:ext cx="1830539" cy="1464431"/>
        </a:xfrm>
        <a:prstGeom prst="roundRect">
          <a:avLst>
            <a:gd name="adj" fmla="val 1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Evidence/research based indicators</a:t>
          </a:r>
        </a:p>
      </dsp:txBody>
      <dsp:txXfrm>
        <a:off x="1242055" y="872150"/>
        <a:ext cx="1744755" cy="1378647"/>
      </dsp:txXfrm>
    </dsp:sp>
    <dsp:sp modelId="{39765DDB-5C01-437F-B7CF-50C0CE9D516D}">
      <dsp:nvSpPr>
        <dsp:cNvPr id="0" name=""/>
        <dsp:cNvSpPr/>
      </dsp:nvSpPr>
      <dsp:spPr>
        <a:xfrm rot="16200000">
          <a:off x="3233349" y="1339765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D20C2-2177-4314-B330-56A250DF616C}">
      <dsp:nvSpPr>
        <dsp:cNvPr id="0" name=""/>
        <dsp:cNvSpPr/>
      </dsp:nvSpPr>
      <dsp:spPr>
        <a:xfrm>
          <a:off x="3199530" y="679"/>
          <a:ext cx="1830539" cy="1464431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Philanthropic partners</a:t>
          </a:r>
        </a:p>
      </dsp:txBody>
      <dsp:txXfrm>
        <a:off x="3242422" y="43571"/>
        <a:ext cx="1744755" cy="1378647"/>
      </dsp:txXfrm>
    </dsp:sp>
    <dsp:sp modelId="{4D42E3B5-A65F-4E57-A5FA-FBE81BCEF149}">
      <dsp:nvSpPr>
        <dsp:cNvPr id="0" name=""/>
        <dsp:cNvSpPr/>
      </dsp:nvSpPr>
      <dsp:spPr>
        <a:xfrm rot="18900000">
          <a:off x="4610436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159A5-4807-42B3-9397-0E2598F4279A}">
      <dsp:nvSpPr>
        <dsp:cNvPr id="0" name=""/>
        <dsp:cNvSpPr/>
      </dsp:nvSpPr>
      <dsp:spPr>
        <a:xfrm>
          <a:off x="5199897" y="829258"/>
          <a:ext cx="1830539" cy="1464431"/>
        </a:xfrm>
        <a:prstGeom prst="roundRect">
          <a:avLst>
            <a:gd name="adj" fmla="val 1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Provider partners</a:t>
          </a:r>
        </a:p>
      </dsp:txBody>
      <dsp:txXfrm>
        <a:off x="5242789" y="872150"/>
        <a:ext cx="1744755" cy="1378647"/>
      </dsp:txXfrm>
    </dsp:sp>
    <dsp:sp modelId="{E247CA3B-B9A5-4A15-A7EB-E5B8C84C49BA}">
      <dsp:nvSpPr>
        <dsp:cNvPr id="0" name=""/>
        <dsp:cNvSpPr/>
      </dsp:nvSpPr>
      <dsp:spPr>
        <a:xfrm>
          <a:off x="5180844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A3997-4E9C-4AED-9036-D13E1DA850BF}">
      <dsp:nvSpPr>
        <dsp:cNvPr id="0" name=""/>
        <dsp:cNvSpPr/>
      </dsp:nvSpPr>
      <dsp:spPr>
        <a:xfrm>
          <a:off x="6028476" y="2829625"/>
          <a:ext cx="1830539" cy="1464431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Other state’s performance dashboards</a:t>
          </a:r>
        </a:p>
      </dsp:txBody>
      <dsp:txXfrm>
        <a:off x="6071368" y="2872517"/>
        <a:ext cx="1744755" cy="13786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D04C-7B07-40C4-AA73-3ED9E7193B97}">
      <dsp:nvSpPr>
        <dsp:cNvPr id="0" name=""/>
        <dsp:cNvSpPr/>
      </dsp:nvSpPr>
      <dsp:spPr>
        <a:xfrm>
          <a:off x="1473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Identify Funding </a:t>
          </a:r>
        </a:p>
      </dsp:txBody>
      <dsp:txXfrm>
        <a:off x="360491" y="707781"/>
        <a:ext cx="1077054" cy="718036"/>
      </dsp:txXfrm>
    </dsp:sp>
    <dsp:sp modelId="{8E12FF5F-7F47-4CC3-952A-E4508B9666C2}">
      <dsp:nvSpPr>
        <dsp:cNvPr id="0" name=""/>
        <dsp:cNvSpPr/>
      </dsp:nvSpPr>
      <dsp:spPr>
        <a:xfrm>
          <a:off x="1617054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Connect Funding to Programs</a:t>
          </a:r>
        </a:p>
      </dsp:txBody>
      <dsp:txXfrm>
        <a:off x="1976072" y="707781"/>
        <a:ext cx="1077054" cy="718036"/>
      </dsp:txXfrm>
    </dsp:sp>
    <dsp:sp modelId="{99AEDEC1-4E77-459B-A30D-89F73D3EA418}">
      <dsp:nvSpPr>
        <dsp:cNvPr id="0" name=""/>
        <dsp:cNvSpPr/>
      </dsp:nvSpPr>
      <dsp:spPr>
        <a:xfrm>
          <a:off x="3232636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Compile current measurements </a:t>
          </a:r>
        </a:p>
      </dsp:txBody>
      <dsp:txXfrm>
        <a:off x="3591654" y="707781"/>
        <a:ext cx="1077054" cy="7180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D04C-7B07-40C4-AA73-3ED9E7193B97}">
      <dsp:nvSpPr>
        <dsp:cNvPr id="0" name=""/>
        <dsp:cNvSpPr/>
      </dsp:nvSpPr>
      <dsp:spPr>
        <a:xfrm>
          <a:off x="1473" y="8982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Revise Contract to require performance reporting</a:t>
          </a:r>
        </a:p>
      </dsp:txBody>
      <dsp:txXfrm>
        <a:off x="360491" y="898281"/>
        <a:ext cx="1077054" cy="718036"/>
      </dsp:txXfrm>
    </dsp:sp>
    <dsp:sp modelId="{8E12FF5F-7F47-4CC3-952A-E4508B9666C2}">
      <dsp:nvSpPr>
        <dsp:cNvPr id="0" name=""/>
        <dsp:cNvSpPr/>
      </dsp:nvSpPr>
      <dsp:spPr>
        <a:xfrm>
          <a:off x="1617054" y="8982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Include explicit measurements  in each contract </a:t>
          </a:r>
        </a:p>
      </dsp:txBody>
      <dsp:txXfrm>
        <a:off x="1976072" y="898281"/>
        <a:ext cx="1077054" cy="718036"/>
      </dsp:txXfrm>
    </dsp:sp>
    <dsp:sp modelId="{99AEDEC1-4E77-459B-A30D-89F73D3EA418}">
      <dsp:nvSpPr>
        <dsp:cNvPr id="0" name=""/>
        <dsp:cNvSpPr/>
      </dsp:nvSpPr>
      <dsp:spPr>
        <a:xfrm>
          <a:off x="3234109" y="876302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 and Refine Measurements &amp; Monitoring</a:t>
          </a:r>
        </a:p>
      </dsp:txBody>
      <dsp:txXfrm>
        <a:off x="3593127" y="876302"/>
        <a:ext cx="1077054" cy="7180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D04C-7B07-40C4-AA73-3ED9E7193B97}">
      <dsp:nvSpPr>
        <dsp:cNvPr id="0" name=""/>
        <dsp:cNvSpPr/>
      </dsp:nvSpPr>
      <dsp:spPr>
        <a:xfrm>
          <a:off x="1473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Define Program Logic Models	</a:t>
          </a:r>
        </a:p>
      </dsp:txBody>
      <dsp:txXfrm>
        <a:off x="360491" y="707781"/>
        <a:ext cx="1077054" cy="718036"/>
      </dsp:txXfrm>
    </dsp:sp>
    <dsp:sp modelId="{8E12FF5F-7F47-4CC3-952A-E4508B9666C2}">
      <dsp:nvSpPr>
        <dsp:cNvPr id="0" name=""/>
        <dsp:cNvSpPr/>
      </dsp:nvSpPr>
      <dsp:spPr>
        <a:xfrm>
          <a:off x="1617054" y="707781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Improve Performance &amp; Outcome Indicators</a:t>
          </a:r>
        </a:p>
      </dsp:txBody>
      <dsp:txXfrm>
        <a:off x="1976072" y="707781"/>
        <a:ext cx="1077054" cy="718036"/>
      </dsp:txXfrm>
    </dsp:sp>
    <dsp:sp modelId="{99AEDEC1-4E77-459B-A30D-89F73D3EA418}">
      <dsp:nvSpPr>
        <dsp:cNvPr id="0" name=""/>
        <dsp:cNvSpPr/>
      </dsp:nvSpPr>
      <dsp:spPr>
        <a:xfrm>
          <a:off x="3234109" y="685802"/>
          <a:ext cx="1795090" cy="718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Refine Tracking &amp; Reporting System</a:t>
          </a:r>
        </a:p>
      </dsp:txBody>
      <dsp:txXfrm>
        <a:off x="3593127" y="685802"/>
        <a:ext cx="1077054" cy="7180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B23FF-87FD-40AA-A0D5-F4186F683AFF}">
      <dsp:nvSpPr>
        <dsp:cNvPr id="0" name=""/>
        <dsp:cNvSpPr/>
      </dsp:nvSpPr>
      <dsp:spPr>
        <a:xfrm>
          <a:off x="2891900" y="1957"/>
          <a:ext cx="1715549" cy="11151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Appropriation Investment</a:t>
          </a:r>
        </a:p>
      </dsp:txBody>
      <dsp:txXfrm>
        <a:off x="2946335" y="56392"/>
        <a:ext cx="1606679" cy="1006237"/>
      </dsp:txXfrm>
    </dsp:sp>
    <dsp:sp modelId="{3BC71AB2-6A59-4E54-BA28-9BB77C8954F3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2934940" y="360473"/>
              </a:moveTo>
              <a:arcTo wR="1840788" hR="1840788" stAng="18388163" swAng="163223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10460-D44F-497A-863A-96E946D1FC69}">
      <dsp:nvSpPr>
        <dsp:cNvPr id="0" name=""/>
        <dsp:cNvSpPr/>
      </dsp:nvSpPr>
      <dsp:spPr>
        <a:xfrm>
          <a:off x="4732688" y="1842746"/>
          <a:ext cx="1715549" cy="1115107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Program/Initiative</a:t>
          </a:r>
        </a:p>
      </dsp:txBody>
      <dsp:txXfrm>
        <a:off x="4787123" y="1897181"/>
        <a:ext cx="1606679" cy="1006237"/>
      </dsp:txXfrm>
    </dsp:sp>
    <dsp:sp modelId="{765EC5E8-39B6-427C-BAF6-D795DDB4C288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3490649" y="2657159"/>
              </a:moveTo>
              <a:arcTo wR="1840788" hR="1840788" stAng="1579605" swAng="1632232"/>
            </a:path>
          </a:pathLst>
        </a:custGeom>
        <a:noFill/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ECA4E-B1BC-4114-B5F4-5908B7CFCBD9}">
      <dsp:nvSpPr>
        <dsp:cNvPr id="0" name=""/>
        <dsp:cNvSpPr/>
      </dsp:nvSpPr>
      <dsp:spPr>
        <a:xfrm>
          <a:off x="2891900" y="3683535"/>
          <a:ext cx="1715549" cy="1115107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Performance Indicators</a:t>
          </a:r>
        </a:p>
      </dsp:txBody>
      <dsp:txXfrm>
        <a:off x="2946335" y="3737970"/>
        <a:ext cx="1606679" cy="1006237"/>
      </dsp:txXfrm>
    </dsp:sp>
    <dsp:sp modelId="{40A897F9-73C8-4A12-B16C-992E0DE1EA68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746636" y="3321104"/>
              </a:moveTo>
              <a:arcTo wR="1840788" hR="1840788" stAng="7588163" swAng="1632232"/>
            </a:path>
          </a:pathLst>
        </a:custGeom>
        <a:noFill/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237DC-D331-4010-9CCF-DF37CE5FB398}">
      <dsp:nvSpPr>
        <dsp:cNvPr id="0" name=""/>
        <dsp:cNvSpPr/>
      </dsp:nvSpPr>
      <dsp:spPr>
        <a:xfrm>
          <a:off x="1051111" y="1842746"/>
          <a:ext cx="1715549" cy="111510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Priority Outcome </a:t>
          </a:r>
        </a:p>
      </dsp:txBody>
      <dsp:txXfrm>
        <a:off x="1105546" y="1897181"/>
        <a:ext cx="1606679" cy="1006237"/>
      </dsp:txXfrm>
    </dsp:sp>
    <dsp:sp modelId="{E2655045-BA6D-48CB-A925-8608B11D3334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190927" y="1024418"/>
              </a:moveTo>
              <a:arcTo wR="1840788" hR="1840788" stAng="12379605" swAng="1632232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3805C-EA4F-4EB6-85C7-B5B94FAE0F1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82AB-EEF0-483D-91A6-E4D48F508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7B57D-5750-40A1-9DBE-9B407F2F7C0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7B57D-5750-40A1-9DBE-9B407F2F7C0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6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7B57D-5750-40A1-9DBE-9B407F2F7C0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7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7B57D-5750-40A1-9DBE-9B407F2F7C0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2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D877-F1D3-4946-85E9-431B8EE3A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E11-CEBD-415E-A5D5-484F194379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8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298-9863-4F31-940F-376BB3C8E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D877-F1D3-4946-85E9-431B8EE3A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1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4094-3A6A-44E5-9C57-36CFECA44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80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6C4F-F6E3-4CBD-80E3-95589C04EB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75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8177-E372-43AB-85AA-AF64E955B8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6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4422-EE70-40A9-A79A-90F3E00E00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66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7A24-D311-45AC-95E1-3EA423582A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25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D347-51B7-4DAD-B2B1-618078205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83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98F9-AEAA-4E23-ABDA-81E3A75964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9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4094-3A6A-44E5-9C57-36CFECA44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54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4027-1A1A-479A-80AB-DDE84276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38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E11-CEBD-415E-A5D5-484F194379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54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298-9863-4F31-940F-376BB3C8E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23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D877-F1D3-4946-85E9-431B8EE3A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30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4094-3A6A-44E5-9C57-36CFECA44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87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6C4F-F6E3-4CBD-80E3-95589C04EB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722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8177-E372-43AB-85AA-AF64E955B8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83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4422-EE70-40A9-A79A-90F3E00E00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42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7A24-D311-45AC-95E1-3EA423582A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9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D347-51B7-4DAD-B2B1-618078205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6C4F-F6E3-4CBD-80E3-95589C04EB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52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98F9-AEAA-4E23-ABDA-81E3A75964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9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4027-1A1A-479A-80AB-DDE84276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27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E11-CEBD-415E-A5D5-484F194379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379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298-9863-4F31-940F-376BB3C8E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673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D877-F1D3-4946-85E9-431B8EE3A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78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4094-3A6A-44E5-9C57-36CFECA44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87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6C4F-F6E3-4CBD-80E3-95589C04EB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900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8177-E372-43AB-85AA-AF64E955B8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115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4422-EE70-40A9-A79A-90F3E00E00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025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7A24-D311-45AC-95E1-3EA423582A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7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8177-E372-43AB-85AA-AF64E955B8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196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D347-51B7-4DAD-B2B1-618078205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23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98F9-AEAA-4E23-ABDA-81E3A75964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37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4027-1A1A-479A-80AB-DDE84276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079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E11-CEBD-415E-A5D5-484F194379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924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298-9863-4F31-940F-376BB3C8E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766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D877-F1D3-4946-85E9-431B8EE3A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251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4094-3A6A-44E5-9C57-36CFECA44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3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6C4F-F6E3-4CBD-80E3-95589C04EB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195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8177-E372-43AB-85AA-AF64E955B8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625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4422-EE70-40A9-A79A-90F3E00E00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8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4422-EE70-40A9-A79A-90F3E00E00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869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7A24-D311-45AC-95E1-3EA423582A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145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D347-51B7-4DAD-B2B1-618078205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730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98F9-AEAA-4E23-ABDA-81E3A75964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996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4027-1A1A-479A-80AB-DDE84276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816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E11-CEBD-415E-A5D5-484F194379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809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298-9863-4F31-940F-376BB3C8E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5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7A24-D311-45AC-95E1-3EA423582A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4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D347-51B7-4DAD-B2B1-618078205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2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98F9-AEAA-4E23-ABDA-81E3A75964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4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4027-1A1A-479A-80AB-DDE84276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6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5D92-54D4-42EC-A65D-81E9B9A380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6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5D92-54D4-42EC-A65D-81E9B9A380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6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5D92-54D4-42EC-A65D-81E9B9A380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6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5D92-54D4-42EC-A65D-81E9B9A380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1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5D92-54D4-42EC-A65D-81E9B9A380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0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010400" cy="685800"/>
          </a:xfrm>
        </p:spPr>
        <p:txBody>
          <a:bodyPr>
            <a:normAutofit/>
          </a:bodyPr>
          <a:lstStyle/>
          <a:p>
            <a:pPr algn="l"/>
            <a:r>
              <a:rPr lang="en-US" sz="1000" dirty="0">
                <a:latin typeface="Helvetica" pitchFamily="34" charset="0"/>
              </a:rPr>
              <a:t>State of Illinois</a:t>
            </a:r>
            <a:br>
              <a:rPr lang="en-US" sz="1000" dirty="0">
                <a:latin typeface="Helvetica" pitchFamily="34" charset="0"/>
              </a:rPr>
            </a:br>
            <a:r>
              <a:rPr lang="en-US" sz="1000" dirty="0">
                <a:latin typeface="Helvetica" pitchFamily="34" charset="0"/>
              </a:rPr>
              <a:t>Illinois Department of Human Services</a:t>
            </a:r>
          </a:p>
        </p:txBody>
      </p:sp>
      <p:pic>
        <p:nvPicPr>
          <p:cNvPr id="5" name="Picture 4" descr="StateSeal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533400" cy="53603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28600" y="914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DHSLOGOB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1752600"/>
            <a:ext cx="7759536" cy="3581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5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Compile Current Measurements in Program Logic Format</a:t>
            </a:r>
            <a:endParaRPr lang="en-US" dirty="0"/>
          </a:p>
        </p:txBody>
      </p:sp>
      <p:pic>
        <p:nvPicPr>
          <p:cNvPr id="5" name="Content Placeholder 4" descr="PBC Implementation Plan Final HCD rrw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438400" y="76202"/>
            <a:ext cx="4343400" cy="7848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1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Budgeting for Results: </a:t>
            </a:r>
            <a:br>
              <a:rPr lang="en-US" dirty="0"/>
            </a:br>
            <a:r>
              <a:rPr lang="en-US" dirty="0"/>
              <a:t>IDHS Implementation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629078"/>
              </p:ext>
            </p:extLst>
          </p:nvPr>
        </p:nvGraphicFramePr>
        <p:xfrm>
          <a:off x="457200" y="1447800"/>
          <a:ext cx="50292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135255"/>
              </p:ext>
            </p:extLst>
          </p:nvPr>
        </p:nvGraphicFramePr>
        <p:xfrm>
          <a:off x="2057400" y="2819400"/>
          <a:ext cx="5029200" cy="251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3352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Performance Based Contracting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4876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Outcome Based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Initial Assessment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4114800" y="5105400"/>
            <a:ext cx="4343400" cy="685800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9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Division of Alcohol and Substance Abuse – PBC Dashboard Sample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8839199" cy="549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336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Refine Measurements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Budgeting for Results: </a:t>
            </a:r>
            <a:br>
              <a:rPr lang="en-US" dirty="0"/>
            </a:br>
            <a:r>
              <a:rPr lang="en-US" dirty="0"/>
              <a:t>IDHS Implementation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629078"/>
              </p:ext>
            </p:extLst>
          </p:nvPr>
        </p:nvGraphicFramePr>
        <p:xfrm>
          <a:off x="457200" y="1447800"/>
          <a:ext cx="50292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135255"/>
              </p:ext>
            </p:extLst>
          </p:nvPr>
        </p:nvGraphicFramePr>
        <p:xfrm>
          <a:off x="2057400" y="2819400"/>
          <a:ext cx="5029200" cy="251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711858"/>
              </p:ext>
            </p:extLst>
          </p:nvPr>
        </p:nvGraphicFramePr>
        <p:xfrm>
          <a:off x="3886200" y="4572000"/>
          <a:ext cx="50292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3352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Performance Based Contracting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4876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Outcome Based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Initial Assessment</a:t>
            </a:r>
          </a:p>
        </p:txBody>
      </p:sp>
    </p:spTree>
    <p:extLst>
      <p:ext uri="{BB962C8B-B14F-4D97-AF65-F5344CB8AC3E}">
        <p14:creationId xmlns:p14="http://schemas.microsoft.com/office/powerpoint/2010/main" val="201315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Linking Investments &amp; Outcomes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59192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Budgeting For Results - IDHS Perspective</a:t>
            </a:r>
          </a:p>
        </p:txBody>
      </p:sp>
    </p:spTree>
    <p:extLst>
      <p:ext uri="{BB962C8B-B14F-4D97-AF65-F5344CB8AC3E}">
        <p14:creationId xmlns:p14="http://schemas.microsoft.com/office/powerpoint/2010/main" val="308894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"/>
              </a:rPr>
              <a:t>DHS: Towards an Integrated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7939" name="Group 3"/>
          <p:cNvGrpSpPr>
            <a:grpSpLocks noChangeAspect="1"/>
          </p:cNvGrpSpPr>
          <p:nvPr/>
        </p:nvGrpSpPr>
        <p:grpSpPr bwMode="auto">
          <a:xfrm>
            <a:off x="530225" y="1013619"/>
            <a:ext cx="8001000" cy="5113338"/>
            <a:chOff x="384" y="720"/>
            <a:chExt cx="5040" cy="3221"/>
          </a:xfrm>
        </p:grpSpPr>
        <p:sp>
          <p:nvSpPr>
            <p:cNvPr id="167938" name="AutoShape 2"/>
            <p:cNvSpPr>
              <a:spLocks noChangeAspect="1" noChangeArrowheads="1" noTextEdit="1"/>
            </p:cNvSpPr>
            <p:nvPr/>
          </p:nvSpPr>
          <p:spPr bwMode="auto">
            <a:xfrm>
              <a:off x="384" y="720"/>
              <a:ext cx="5040" cy="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68140" name="Group 204"/>
            <p:cNvGrpSpPr>
              <a:grpSpLocks/>
            </p:cNvGrpSpPr>
            <p:nvPr/>
          </p:nvGrpSpPr>
          <p:grpSpPr bwMode="auto">
            <a:xfrm>
              <a:off x="385" y="720"/>
              <a:ext cx="5021" cy="3047"/>
              <a:chOff x="385" y="720"/>
              <a:chExt cx="5021" cy="3047"/>
            </a:xfrm>
          </p:grpSpPr>
          <p:sp>
            <p:nvSpPr>
              <p:cNvPr id="167940" name="Rectangle 4"/>
              <p:cNvSpPr>
                <a:spLocks noChangeArrowheads="1"/>
              </p:cNvSpPr>
              <p:nvPr/>
            </p:nvSpPr>
            <p:spPr bwMode="auto">
              <a:xfrm>
                <a:off x="972" y="72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1" name="Rectangle 5"/>
              <p:cNvSpPr>
                <a:spLocks noChangeArrowheads="1"/>
              </p:cNvSpPr>
              <p:nvPr/>
            </p:nvSpPr>
            <p:spPr bwMode="auto">
              <a:xfrm>
                <a:off x="972" y="85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2" name="Rectangle 6"/>
              <p:cNvSpPr>
                <a:spLocks noChangeArrowheads="1"/>
              </p:cNvSpPr>
              <p:nvPr/>
            </p:nvSpPr>
            <p:spPr bwMode="auto">
              <a:xfrm>
                <a:off x="972" y="984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3" name="Rectangle 7"/>
              <p:cNvSpPr>
                <a:spLocks noChangeArrowheads="1"/>
              </p:cNvSpPr>
              <p:nvPr/>
            </p:nvSpPr>
            <p:spPr bwMode="auto">
              <a:xfrm>
                <a:off x="685" y="1114"/>
                <a:ext cx="71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</a:rPr>
                  <a:t>LEVEL OF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4" name="Rectangle 8"/>
              <p:cNvSpPr>
                <a:spLocks noChangeArrowheads="1"/>
              </p:cNvSpPr>
              <p:nvPr/>
            </p:nvSpPr>
            <p:spPr bwMode="auto">
              <a:xfrm>
                <a:off x="515" y="1293"/>
                <a:ext cx="1028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ENGAGEMENT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5" name="Rectangle 9"/>
              <p:cNvSpPr>
                <a:spLocks noChangeArrowheads="1"/>
              </p:cNvSpPr>
              <p:nvPr/>
            </p:nvSpPr>
            <p:spPr bwMode="auto">
              <a:xfrm>
                <a:off x="1428" y="1293"/>
                <a:ext cx="11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6" name="Rectangle 10"/>
              <p:cNvSpPr>
                <a:spLocks noChangeArrowheads="1"/>
              </p:cNvSpPr>
              <p:nvPr/>
            </p:nvSpPr>
            <p:spPr bwMode="auto">
              <a:xfrm>
                <a:off x="972" y="1472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7" name="Rectangle 11"/>
              <p:cNvSpPr>
                <a:spLocks noChangeArrowheads="1"/>
              </p:cNvSpPr>
              <p:nvPr/>
            </p:nvSpPr>
            <p:spPr bwMode="auto">
              <a:xfrm>
                <a:off x="482" y="1602"/>
                <a:ext cx="111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Basic Supports (Food,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8" name="Rectangle 12"/>
              <p:cNvSpPr>
                <a:spLocks noChangeArrowheads="1"/>
              </p:cNvSpPr>
              <p:nvPr/>
            </p:nvSpPr>
            <p:spPr bwMode="auto">
              <a:xfrm>
                <a:off x="653" y="1732"/>
                <a:ext cx="755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Housing, Cash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49" name="Rectangle 13"/>
              <p:cNvSpPr>
                <a:spLocks noChangeArrowheads="1"/>
              </p:cNvSpPr>
              <p:nvPr/>
            </p:nvSpPr>
            <p:spPr bwMode="auto">
              <a:xfrm>
                <a:off x="717" y="1862"/>
                <a:ext cx="593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Assistance)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0" name="Rectangle 14"/>
              <p:cNvSpPr>
                <a:spLocks noChangeArrowheads="1"/>
              </p:cNvSpPr>
              <p:nvPr/>
            </p:nvSpPr>
            <p:spPr bwMode="auto">
              <a:xfrm>
                <a:off x="1226" y="1862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 dirty="0">
                    <a:solidFill>
                      <a:srgbClr val="000000"/>
                    </a:solidFill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1" name="Rectangle 15"/>
              <p:cNvSpPr>
                <a:spLocks noChangeArrowheads="1"/>
              </p:cNvSpPr>
              <p:nvPr/>
            </p:nvSpPr>
            <p:spPr bwMode="auto">
              <a:xfrm>
                <a:off x="424" y="1992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2" name="Rectangle 16"/>
              <p:cNvSpPr>
                <a:spLocks noChangeArrowheads="1"/>
              </p:cNvSpPr>
              <p:nvPr/>
            </p:nvSpPr>
            <p:spPr bwMode="auto">
              <a:xfrm>
                <a:off x="972" y="212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3" name="Rectangle 17"/>
              <p:cNvSpPr>
                <a:spLocks noChangeArrowheads="1"/>
              </p:cNvSpPr>
              <p:nvPr/>
            </p:nvSpPr>
            <p:spPr bwMode="auto">
              <a:xfrm>
                <a:off x="489" y="2253"/>
                <a:ext cx="697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 dirty="0">
                    <a:solidFill>
                      <a:srgbClr val="000000"/>
                    </a:solidFill>
                  </a:rPr>
                  <a:t>Development &amp;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4" name="Rectangle 18"/>
              <p:cNvSpPr>
                <a:spLocks noChangeArrowheads="1"/>
              </p:cNvSpPr>
              <p:nvPr/>
            </p:nvSpPr>
            <p:spPr bwMode="auto">
              <a:xfrm>
                <a:off x="1180" y="2247"/>
                <a:ext cx="32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 dirty="0">
                    <a:solidFill>
                      <a:srgbClr val="000000"/>
                    </a:solidFill>
                  </a:rPr>
                  <a:t>Early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5" name="Rectangle 19"/>
              <p:cNvSpPr>
                <a:spLocks noChangeArrowheads="1"/>
              </p:cNvSpPr>
              <p:nvPr/>
            </p:nvSpPr>
            <p:spPr bwMode="auto">
              <a:xfrm>
                <a:off x="690" y="2383"/>
                <a:ext cx="65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Intervention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6" name="Rectangle 20"/>
              <p:cNvSpPr>
                <a:spLocks noChangeArrowheads="1"/>
              </p:cNvSpPr>
              <p:nvPr/>
            </p:nvSpPr>
            <p:spPr bwMode="auto">
              <a:xfrm>
                <a:off x="1254" y="238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7" name="Rectangle 21"/>
              <p:cNvSpPr>
                <a:spLocks noChangeArrowheads="1"/>
              </p:cNvSpPr>
              <p:nvPr/>
            </p:nvSpPr>
            <p:spPr bwMode="auto">
              <a:xfrm>
                <a:off x="972" y="251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8" name="Rectangle 22"/>
              <p:cNvSpPr>
                <a:spLocks noChangeArrowheads="1"/>
              </p:cNvSpPr>
              <p:nvPr/>
            </p:nvSpPr>
            <p:spPr bwMode="auto">
              <a:xfrm>
                <a:off x="972" y="264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59" name="Rectangle 23"/>
              <p:cNvSpPr>
                <a:spLocks noChangeArrowheads="1"/>
              </p:cNvSpPr>
              <p:nvPr/>
            </p:nvSpPr>
            <p:spPr bwMode="auto">
              <a:xfrm>
                <a:off x="476" y="2944"/>
                <a:ext cx="1004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 dirty="0">
                    <a:solidFill>
                      <a:srgbClr val="000000"/>
                    </a:solidFill>
                  </a:rPr>
                  <a:t>Rehabilitation Supports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0" name="Rectangle 24"/>
              <p:cNvSpPr>
                <a:spLocks noChangeArrowheads="1"/>
              </p:cNvSpPr>
              <p:nvPr/>
            </p:nvSpPr>
            <p:spPr bwMode="auto">
              <a:xfrm>
                <a:off x="1239" y="2774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1" name="Rectangle 25"/>
              <p:cNvSpPr>
                <a:spLocks noChangeArrowheads="1"/>
              </p:cNvSpPr>
              <p:nvPr/>
            </p:nvSpPr>
            <p:spPr bwMode="auto">
              <a:xfrm>
                <a:off x="1265" y="2774"/>
                <a:ext cx="24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 dirty="0">
                    <a:solidFill>
                      <a:srgbClr val="000000"/>
                    </a:solidFill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2" name="Rectangle 26"/>
              <p:cNvSpPr>
                <a:spLocks noChangeArrowheads="1"/>
              </p:cNvSpPr>
              <p:nvPr/>
            </p:nvSpPr>
            <p:spPr bwMode="auto">
              <a:xfrm>
                <a:off x="652" y="2818"/>
                <a:ext cx="512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 dirty="0">
                    <a:solidFill>
                      <a:srgbClr val="000000"/>
                    </a:solidFill>
                  </a:rPr>
                  <a:t>Disability &amp;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4" name="Rectangle 28"/>
              <p:cNvSpPr>
                <a:spLocks noChangeArrowheads="1"/>
              </p:cNvSpPr>
              <p:nvPr/>
            </p:nvSpPr>
            <p:spPr bwMode="auto">
              <a:xfrm>
                <a:off x="1396" y="2903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5" name="Rectangle 29"/>
              <p:cNvSpPr>
                <a:spLocks noChangeArrowheads="1"/>
              </p:cNvSpPr>
              <p:nvPr/>
            </p:nvSpPr>
            <p:spPr bwMode="auto">
              <a:xfrm>
                <a:off x="972" y="3034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6" name="Rectangle 30"/>
              <p:cNvSpPr>
                <a:spLocks noChangeArrowheads="1"/>
              </p:cNvSpPr>
              <p:nvPr/>
            </p:nvSpPr>
            <p:spPr bwMode="auto">
              <a:xfrm>
                <a:off x="972" y="3164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7" name="Rectangle 31"/>
              <p:cNvSpPr>
                <a:spLocks noChangeArrowheads="1"/>
              </p:cNvSpPr>
              <p:nvPr/>
            </p:nvSpPr>
            <p:spPr bwMode="auto">
              <a:xfrm>
                <a:off x="972" y="3294"/>
                <a:ext cx="86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8" name="Rectangle 32"/>
              <p:cNvSpPr>
                <a:spLocks noChangeArrowheads="1"/>
              </p:cNvSpPr>
              <p:nvPr/>
            </p:nvSpPr>
            <p:spPr bwMode="auto">
              <a:xfrm>
                <a:off x="731" y="3424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300">
                    <a:solidFill>
                      <a:srgbClr val="000000"/>
                    </a:solidFill>
                  </a:rPr>
                  <a:t>Treatment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69" name="Rectangle 33"/>
              <p:cNvSpPr>
                <a:spLocks noChangeArrowheads="1"/>
              </p:cNvSpPr>
              <p:nvPr/>
            </p:nvSpPr>
            <p:spPr bwMode="auto">
              <a:xfrm>
                <a:off x="1212" y="3462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0" name="Rectangle 34"/>
              <p:cNvSpPr>
                <a:spLocks noChangeArrowheads="1"/>
              </p:cNvSpPr>
              <p:nvPr/>
            </p:nvSpPr>
            <p:spPr bwMode="auto">
              <a:xfrm>
                <a:off x="2923" y="723"/>
                <a:ext cx="1234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</a:rPr>
                  <a:t>DEVELOPMENTAL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1" name="Rectangle 35"/>
              <p:cNvSpPr>
                <a:spLocks noChangeArrowheads="1"/>
              </p:cNvSpPr>
              <p:nvPr/>
            </p:nvSpPr>
            <p:spPr bwMode="auto">
              <a:xfrm>
                <a:off x="4036" y="723"/>
                <a:ext cx="11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2" name="Rectangle 36"/>
              <p:cNvSpPr>
                <a:spLocks noChangeArrowheads="1"/>
              </p:cNvSpPr>
              <p:nvPr/>
            </p:nvSpPr>
            <p:spPr bwMode="auto">
              <a:xfrm>
                <a:off x="3480" y="903"/>
                <a:ext cx="11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3" name="Rectangle 37"/>
              <p:cNvSpPr>
                <a:spLocks noChangeArrowheads="1"/>
              </p:cNvSpPr>
              <p:nvPr/>
            </p:nvSpPr>
            <p:spPr bwMode="auto">
              <a:xfrm>
                <a:off x="3480" y="1082"/>
                <a:ext cx="37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            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4" name="Rectangle 38"/>
              <p:cNvSpPr>
                <a:spLocks noChangeArrowheads="1"/>
              </p:cNvSpPr>
              <p:nvPr/>
            </p:nvSpPr>
            <p:spPr bwMode="auto">
              <a:xfrm>
                <a:off x="3796" y="1082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5" name="Rectangle 39"/>
              <p:cNvSpPr>
                <a:spLocks noChangeArrowheads="1"/>
              </p:cNvSpPr>
              <p:nvPr/>
            </p:nvSpPr>
            <p:spPr bwMode="auto">
              <a:xfrm>
                <a:off x="1594" y="1162"/>
                <a:ext cx="80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6" name="Rectangle 40"/>
              <p:cNvSpPr>
                <a:spLocks noChangeArrowheads="1"/>
              </p:cNvSpPr>
              <p:nvPr/>
            </p:nvSpPr>
            <p:spPr bwMode="auto">
              <a:xfrm>
                <a:off x="1633" y="1162"/>
                <a:ext cx="419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PRENATAL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7" name="Rectangle 41"/>
              <p:cNvSpPr>
                <a:spLocks noChangeArrowheads="1"/>
              </p:cNvSpPr>
              <p:nvPr/>
            </p:nvSpPr>
            <p:spPr bwMode="auto">
              <a:xfrm>
                <a:off x="2009" y="1162"/>
                <a:ext cx="536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             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8" name="Rectangle 42"/>
              <p:cNvSpPr>
                <a:spLocks noChangeArrowheads="1"/>
              </p:cNvSpPr>
              <p:nvPr/>
            </p:nvSpPr>
            <p:spPr bwMode="auto">
              <a:xfrm>
                <a:off x="2503" y="1162"/>
                <a:ext cx="6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79" name="Rectangle 43"/>
              <p:cNvSpPr>
                <a:spLocks noChangeArrowheads="1"/>
              </p:cNvSpPr>
              <p:nvPr/>
            </p:nvSpPr>
            <p:spPr bwMode="auto">
              <a:xfrm>
                <a:off x="2522" y="1162"/>
                <a:ext cx="6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0" name="Rectangle 44"/>
              <p:cNvSpPr>
                <a:spLocks noChangeArrowheads="1"/>
              </p:cNvSpPr>
              <p:nvPr/>
            </p:nvSpPr>
            <p:spPr bwMode="auto">
              <a:xfrm>
                <a:off x="2541" y="1162"/>
                <a:ext cx="388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CHILDREN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1" name="Rectangle 45"/>
              <p:cNvSpPr>
                <a:spLocks noChangeArrowheads="1"/>
              </p:cNvSpPr>
              <p:nvPr/>
            </p:nvSpPr>
            <p:spPr bwMode="auto">
              <a:xfrm>
                <a:off x="2887" y="1162"/>
                <a:ext cx="6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2" name="Rectangle 46"/>
              <p:cNvSpPr>
                <a:spLocks noChangeArrowheads="1"/>
              </p:cNvSpPr>
              <p:nvPr/>
            </p:nvSpPr>
            <p:spPr bwMode="auto">
              <a:xfrm>
                <a:off x="2906" y="1162"/>
                <a:ext cx="270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3" name="Rectangle 47"/>
              <p:cNvSpPr>
                <a:spLocks noChangeArrowheads="1"/>
              </p:cNvSpPr>
              <p:nvPr/>
            </p:nvSpPr>
            <p:spPr bwMode="auto">
              <a:xfrm>
                <a:off x="3134" y="1162"/>
                <a:ext cx="80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4" name="Rectangle 48"/>
              <p:cNvSpPr>
                <a:spLocks noChangeArrowheads="1"/>
              </p:cNvSpPr>
              <p:nvPr/>
            </p:nvSpPr>
            <p:spPr bwMode="auto">
              <a:xfrm>
                <a:off x="3172" y="1162"/>
                <a:ext cx="289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5" name="Rectangle 49"/>
              <p:cNvSpPr>
                <a:spLocks noChangeArrowheads="1"/>
              </p:cNvSpPr>
              <p:nvPr/>
            </p:nvSpPr>
            <p:spPr bwMode="auto">
              <a:xfrm>
                <a:off x="3418" y="1162"/>
                <a:ext cx="6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6" name="Rectangle 50"/>
              <p:cNvSpPr>
                <a:spLocks noChangeArrowheads="1"/>
              </p:cNvSpPr>
              <p:nvPr/>
            </p:nvSpPr>
            <p:spPr bwMode="auto">
              <a:xfrm>
                <a:off x="3438" y="1162"/>
                <a:ext cx="38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YOUTH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7" name="Rectangle 51"/>
              <p:cNvSpPr>
                <a:spLocks noChangeArrowheads="1"/>
              </p:cNvSpPr>
              <p:nvPr/>
            </p:nvSpPr>
            <p:spPr bwMode="auto">
              <a:xfrm>
                <a:off x="3776" y="1162"/>
                <a:ext cx="99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8" name="Rectangle 52"/>
              <p:cNvSpPr>
                <a:spLocks noChangeArrowheads="1"/>
              </p:cNvSpPr>
              <p:nvPr/>
            </p:nvSpPr>
            <p:spPr bwMode="auto">
              <a:xfrm>
                <a:off x="3833" y="1162"/>
                <a:ext cx="289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89" name="Rectangle 53"/>
              <p:cNvSpPr>
                <a:spLocks noChangeArrowheads="1"/>
              </p:cNvSpPr>
              <p:nvPr/>
            </p:nvSpPr>
            <p:spPr bwMode="auto">
              <a:xfrm>
                <a:off x="4080" y="1162"/>
                <a:ext cx="99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0" name="Rectangle 54"/>
              <p:cNvSpPr>
                <a:spLocks noChangeArrowheads="1"/>
              </p:cNvSpPr>
              <p:nvPr/>
            </p:nvSpPr>
            <p:spPr bwMode="auto">
              <a:xfrm>
                <a:off x="4137" y="1162"/>
                <a:ext cx="156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1" name="Rectangle 55"/>
              <p:cNvSpPr>
                <a:spLocks noChangeArrowheads="1"/>
              </p:cNvSpPr>
              <p:nvPr/>
            </p:nvSpPr>
            <p:spPr bwMode="auto">
              <a:xfrm>
                <a:off x="4251" y="1162"/>
                <a:ext cx="6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2" name="Rectangle 56"/>
              <p:cNvSpPr>
                <a:spLocks noChangeArrowheads="1"/>
              </p:cNvSpPr>
              <p:nvPr/>
            </p:nvSpPr>
            <p:spPr bwMode="auto">
              <a:xfrm>
                <a:off x="4270" y="1162"/>
                <a:ext cx="9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3" name="Rectangle 57"/>
              <p:cNvSpPr>
                <a:spLocks noChangeArrowheads="1"/>
              </p:cNvSpPr>
              <p:nvPr/>
            </p:nvSpPr>
            <p:spPr bwMode="auto">
              <a:xfrm>
                <a:off x="4318" y="1162"/>
                <a:ext cx="282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DULTS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4" name="Rectangle 58"/>
              <p:cNvSpPr>
                <a:spLocks noChangeArrowheads="1"/>
              </p:cNvSpPr>
              <p:nvPr/>
            </p:nvSpPr>
            <p:spPr bwMode="auto">
              <a:xfrm>
                <a:off x="4558" y="1162"/>
                <a:ext cx="156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5" name="Rectangle 59"/>
              <p:cNvSpPr>
                <a:spLocks noChangeArrowheads="1"/>
              </p:cNvSpPr>
              <p:nvPr/>
            </p:nvSpPr>
            <p:spPr bwMode="auto">
              <a:xfrm>
                <a:off x="4672" y="1162"/>
                <a:ext cx="175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6" name="Rectangle 60"/>
              <p:cNvSpPr>
                <a:spLocks noChangeArrowheads="1"/>
              </p:cNvSpPr>
              <p:nvPr/>
            </p:nvSpPr>
            <p:spPr bwMode="auto">
              <a:xfrm>
                <a:off x="4804" y="1162"/>
                <a:ext cx="346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              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7" name="Rectangle 61"/>
              <p:cNvSpPr>
                <a:spLocks noChangeArrowheads="1"/>
              </p:cNvSpPr>
              <p:nvPr/>
            </p:nvSpPr>
            <p:spPr bwMode="auto">
              <a:xfrm>
                <a:off x="5108" y="1162"/>
                <a:ext cx="277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DEATH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8" name="Rectangle 62"/>
              <p:cNvSpPr>
                <a:spLocks noChangeArrowheads="1"/>
              </p:cNvSpPr>
              <p:nvPr/>
            </p:nvSpPr>
            <p:spPr bwMode="auto">
              <a:xfrm>
                <a:off x="5342" y="1162"/>
                <a:ext cx="61" cy="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7999" name="Rectangle 63"/>
              <p:cNvSpPr>
                <a:spLocks noChangeArrowheads="1"/>
              </p:cNvSpPr>
              <p:nvPr/>
            </p:nvSpPr>
            <p:spPr bwMode="auto">
              <a:xfrm>
                <a:off x="1594" y="1261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00" name="Rectangle 64"/>
              <p:cNvSpPr>
                <a:spLocks noChangeArrowheads="1"/>
              </p:cNvSpPr>
              <p:nvPr/>
            </p:nvSpPr>
            <p:spPr bwMode="auto">
              <a:xfrm>
                <a:off x="385" y="72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1" name="Line 65"/>
              <p:cNvSpPr>
                <a:spLocks noChangeShapeType="1"/>
              </p:cNvSpPr>
              <p:nvPr/>
            </p:nvSpPr>
            <p:spPr bwMode="auto">
              <a:xfrm>
                <a:off x="385" y="72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2" name="Line 66"/>
              <p:cNvSpPr>
                <a:spLocks noChangeShapeType="1"/>
              </p:cNvSpPr>
              <p:nvPr/>
            </p:nvSpPr>
            <p:spPr bwMode="auto">
              <a:xfrm>
                <a:off x="385" y="72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3" name="Rectangle 67"/>
              <p:cNvSpPr>
                <a:spLocks noChangeArrowheads="1"/>
              </p:cNvSpPr>
              <p:nvPr/>
            </p:nvSpPr>
            <p:spPr bwMode="auto">
              <a:xfrm>
                <a:off x="385" y="72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4" name="Line 68"/>
              <p:cNvSpPr>
                <a:spLocks noChangeShapeType="1"/>
              </p:cNvSpPr>
              <p:nvPr/>
            </p:nvSpPr>
            <p:spPr bwMode="auto">
              <a:xfrm>
                <a:off x="385" y="72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5" name="Line 69"/>
              <p:cNvSpPr>
                <a:spLocks noChangeShapeType="1"/>
              </p:cNvSpPr>
              <p:nvPr/>
            </p:nvSpPr>
            <p:spPr bwMode="auto">
              <a:xfrm>
                <a:off x="385" y="72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6" name="Rectangle 70"/>
              <p:cNvSpPr>
                <a:spLocks noChangeArrowheads="1"/>
              </p:cNvSpPr>
              <p:nvPr/>
            </p:nvSpPr>
            <p:spPr bwMode="auto">
              <a:xfrm>
                <a:off x="388" y="720"/>
                <a:ext cx="1168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7" name="Line 71"/>
              <p:cNvSpPr>
                <a:spLocks noChangeShapeType="1"/>
              </p:cNvSpPr>
              <p:nvPr/>
            </p:nvSpPr>
            <p:spPr bwMode="auto">
              <a:xfrm>
                <a:off x="388" y="720"/>
                <a:ext cx="116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8" name="Rectangle 72"/>
              <p:cNvSpPr>
                <a:spLocks noChangeArrowheads="1"/>
              </p:cNvSpPr>
              <p:nvPr/>
            </p:nvSpPr>
            <p:spPr bwMode="auto">
              <a:xfrm>
                <a:off x="1556" y="72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09" name="Line 73"/>
              <p:cNvSpPr>
                <a:spLocks noChangeShapeType="1"/>
              </p:cNvSpPr>
              <p:nvPr/>
            </p:nvSpPr>
            <p:spPr bwMode="auto">
              <a:xfrm>
                <a:off x="1556" y="72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0" name="Line 74"/>
              <p:cNvSpPr>
                <a:spLocks noChangeShapeType="1"/>
              </p:cNvSpPr>
              <p:nvPr/>
            </p:nvSpPr>
            <p:spPr bwMode="auto">
              <a:xfrm>
                <a:off x="1556" y="72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1" name="Rectangle 75"/>
              <p:cNvSpPr>
                <a:spLocks noChangeArrowheads="1"/>
              </p:cNvSpPr>
              <p:nvPr/>
            </p:nvSpPr>
            <p:spPr bwMode="auto">
              <a:xfrm>
                <a:off x="1559" y="720"/>
                <a:ext cx="3844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2" name="Line 76"/>
              <p:cNvSpPr>
                <a:spLocks noChangeShapeType="1"/>
              </p:cNvSpPr>
              <p:nvPr/>
            </p:nvSpPr>
            <p:spPr bwMode="auto">
              <a:xfrm>
                <a:off x="1559" y="720"/>
                <a:ext cx="384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3" name="Rectangle 77"/>
              <p:cNvSpPr>
                <a:spLocks noChangeArrowheads="1"/>
              </p:cNvSpPr>
              <p:nvPr/>
            </p:nvSpPr>
            <p:spPr bwMode="auto">
              <a:xfrm>
                <a:off x="5403" y="72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4" name="Line 78"/>
              <p:cNvSpPr>
                <a:spLocks noChangeShapeType="1"/>
              </p:cNvSpPr>
              <p:nvPr/>
            </p:nvSpPr>
            <p:spPr bwMode="auto">
              <a:xfrm>
                <a:off x="5403" y="72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5" name="Line 79"/>
              <p:cNvSpPr>
                <a:spLocks noChangeShapeType="1"/>
              </p:cNvSpPr>
              <p:nvPr/>
            </p:nvSpPr>
            <p:spPr bwMode="auto">
              <a:xfrm>
                <a:off x="5403" y="72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6" name="Rectangle 80"/>
              <p:cNvSpPr>
                <a:spLocks noChangeArrowheads="1"/>
              </p:cNvSpPr>
              <p:nvPr/>
            </p:nvSpPr>
            <p:spPr bwMode="auto">
              <a:xfrm>
                <a:off x="5403" y="720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7" name="Line 81"/>
              <p:cNvSpPr>
                <a:spLocks noChangeShapeType="1"/>
              </p:cNvSpPr>
              <p:nvPr/>
            </p:nvSpPr>
            <p:spPr bwMode="auto">
              <a:xfrm>
                <a:off x="5403" y="72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8" name="Line 82"/>
              <p:cNvSpPr>
                <a:spLocks noChangeShapeType="1"/>
              </p:cNvSpPr>
              <p:nvPr/>
            </p:nvSpPr>
            <p:spPr bwMode="auto">
              <a:xfrm>
                <a:off x="5403" y="720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19" name="Rectangle 83"/>
              <p:cNvSpPr>
                <a:spLocks noChangeArrowheads="1"/>
              </p:cNvSpPr>
              <p:nvPr/>
            </p:nvSpPr>
            <p:spPr bwMode="auto">
              <a:xfrm>
                <a:off x="385" y="723"/>
                <a:ext cx="3" cy="6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0" name="Line 84"/>
              <p:cNvSpPr>
                <a:spLocks noChangeShapeType="1"/>
              </p:cNvSpPr>
              <p:nvPr/>
            </p:nvSpPr>
            <p:spPr bwMode="auto">
              <a:xfrm>
                <a:off x="385" y="723"/>
                <a:ext cx="1" cy="6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1" name="Rectangle 85"/>
              <p:cNvSpPr>
                <a:spLocks noChangeArrowheads="1"/>
              </p:cNvSpPr>
              <p:nvPr/>
            </p:nvSpPr>
            <p:spPr bwMode="auto">
              <a:xfrm>
                <a:off x="1556" y="723"/>
                <a:ext cx="3" cy="6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2" name="Line 86"/>
              <p:cNvSpPr>
                <a:spLocks noChangeShapeType="1"/>
              </p:cNvSpPr>
              <p:nvPr/>
            </p:nvSpPr>
            <p:spPr bwMode="auto">
              <a:xfrm>
                <a:off x="1556" y="723"/>
                <a:ext cx="1" cy="6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3" name="Rectangle 87"/>
              <p:cNvSpPr>
                <a:spLocks noChangeArrowheads="1"/>
              </p:cNvSpPr>
              <p:nvPr/>
            </p:nvSpPr>
            <p:spPr bwMode="auto">
              <a:xfrm>
                <a:off x="5403" y="723"/>
                <a:ext cx="3" cy="6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4" name="Line 88"/>
              <p:cNvSpPr>
                <a:spLocks noChangeShapeType="1"/>
              </p:cNvSpPr>
              <p:nvPr/>
            </p:nvSpPr>
            <p:spPr bwMode="auto">
              <a:xfrm>
                <a:off x="5403" y="723"/>
                <a:ext cx="1" cy="6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5" name="Rectangle 89"/>
              <p:cNvSpPr>
                <a:spLocks noChangeArrowheads="1"/>
              </p:cNvSpPr>
              <p:nvPr/>
            </p:nvSpPr>
            <p:spPr bwMode="auto">
              <a:xfrm>
                <a:off x="1559" y="1345"/>
                <a:ext cx="35" cy="163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6" name="Rectangle 90"/>
              <p:cNvSpPr>
                <a:spLocks noChangeArrowheads="1"/>
              </p:cNvSpPr>
              <p:nvPr/>
            </p:nvSpPr>
            <p:spPr bwMode="auto">
              <a:xfrm>
                <a:off x="2551" y="1345"/>
                <a:ext cx="36" cy="163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7" name="Rectangle 91"/>
              <p:cNvSpPr>
                <a:spLocks noChangeArrowheads="1"/>
              </p:cNvSpPr>
              <p:nvPr/>
            </p:nvSpPr>
            <p:spPr bwMode="auto">
              <a:xfrm>
                <a:off x="1559" y="1508"/>
                <a:ext cx="1028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8" name="Rectangle 92"/>
              <p:cNvSpPr>
                <a:spLocks noChangeArrowheads="1"/>
              </p:cNvSpPr>
              <p:nvPr/>
            </p:nvSpPr>
            <p:spPr bwMode="auto">
              <a:xfrm>
                <a:off x="1594" y="1345"/>
                <a:ext cx="957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29" name="Rectangle 93"/>
              <p:cNvSpPr>
                <a:spLocks noChangeArrowheads="1"/>
              </p:cNvSpPr>
              <p:nvPr/>
            </p:nvSpPr>
            <p:spPr bwMode="auto">
              <a:xfrm>
                <a:off x="1887" y="1345"/>
                <a:ext cx="457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PRENATAL &amp;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30" name="Rectangle 94"/>
              <p:cNvSpPr>
                <a:spLocks noChangeArrowheads="1"/>
              </p:cNvSpPr>
              <p:nvPr/>
            </p:nvSpPr>
            <p:spPr bwMode="auto">
              <a:xfrm>
                <a:off x="2274" y="1345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31" name="Rectangle 95"/>
              <p:cNvSpPr>
                <a:spLocks noChangeArrowheads="1"/>
              </p:cNvSpPr>
              <p:nvPr/>
            </p:nvSpPr>
            <p:spPr bwMode="auto">
              <a:xfrm>
                <a:off x="1594" y="1426"/>
                <a:ext cx="957" cy="82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32" name="Rectangle 96"/>
              <p:cNvSpPr>
                <a:spLocks noChangeArrowheads="1"/>
              </p:cNvSpPr>
              <p:nvPr/>
            </p:nvSpPr>
            <p:spPr bwMode="auto">
              <a:xfrm>
                <a:off x="1801" y="1426"/>
                <a:ext cx="62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FAMILY SUPPORTS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33" name="Rectangle 97"/>
              <p:cNvSpPr>
                <a:spLocks noChangeArrowheads="1"/>
              </p:cNvSpPr>
              <p:nvPr/>
            </p:nvSpPr>
            <p:spPr bwMode="auto">
              <a:xfrm>
                <a:off x="2345" y="1426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34" name="Rectangle 98"/>
              <p:cNvSpPr>
                <a:spLocks noChangeArrowheads="1"/>
              </p:cNvSpPr>
              <p:nvPr/>
            </p:nvSpPr>
            <p:spPr bwMode="auto">
              <a:xfrm>
                <a:off x="2592" y="1345"/>
                <a:ext cx="36" cy="244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35" name="Rectangle 99"/>
              <p:cNvSpPr>
                <a:spLocks noChangeArrowheads="1"/>
              </p:cNvSpPr>
              <p:nvPr/>
            </p:nvSpPr>
            <p:spPr bwMode="auto">
              <a:xfrm>
                <a:off x="3490" y="1345"/>
                <a:ext cx="36" cy="244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36" name="Rectangle 100"/>
              <p:cNvSpPr>
                <a:spLocks noChangeArrowheads="1"/>
              </p:cNvSpPr>
              <p:nvPr/>
            </p:nvSpPr>
            <p:spPr bwMode="auto">
              <a:xfrm>
                <a:off x="2628" y="1345"/>
                <a:ext cx="862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37" name="Rectangle 101"/>
              <p:cNvSpPr>
                <a:spLocks noChangeArrowheads="1"/>
              </p:cNvSpPr>
              <p:nvPr/>
            </p:nvSpPr>
            <p:spPr bwMode="auto">
              <a:xfrm>
                <a:off x="2782" y="1345"/>
                <a:ext cx="6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EARLY CHILDHOOD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38" name="Rectangle 102"/>
              <p:cNvSpPr>
                <a:spLocks noChangeArrowheads="1"/>
              </p:cNvSpPr>
              <p:nvPr/>
            </p:nvSpPr>
            <p:spPr bwMode="auto">
              <a:xfrm>
                <a:off x="2628" y="1426"/>
                <a:ext cx="862" cy="82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39" name="Rectangle 103"/>
              <p:cNvSpPr>
                <a:spLocks noChangeArrowheads="1"/>
              </p:cNvSpPr>
              <p:nvPr/>
            </p:nvSpPr>
            <p:spPr bwMode="auto">
              <a:xfrm>
                <a:off x="2764" y="1426"/>
                <a:ext cx="6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DEVELOPMENT AND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40" name="Rectangle 104"/>
              <p:cNvSpPr>
                <a:spLocks noChangeArrowheads="1"/>
              </p:cNvSpPr>
              <p:nvPr/>
            </p:nvSpPr>
            <p:spPr bwMode="auto">
              <a:xfrm>
                <a:off x="2628" y="1508"/>
                <a:ext cx="862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41" name="Rectangle 105"/>
              <p:cNvSpPr>
                <a:spLocks noChangeArrowheads="1"/>
              </p:cNvSpPr>
              <p:nvPr/>
            </p:nvSpPr>
            <p:spPr bwMode="auto">
              <a:xfrm>
                <a:off x="2838" y="1508"/>
                <a:ext cx="51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INTERVENTION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42" name="Rectangle 106"/>
              <p:cNvSpPr>
                <a:spLocks noChangeArrowheads="1"/>
              </p:cNvSpPr>
              <p:nvPr/>
            </p:nvSpPr>
            <p:spPr bwMode="auto">
              <a:xfrm>
                <a:off x="3280" y="1508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43" name="Rectangle 107"/>
              <p:cNvSpPr>
                <a:spLocks noChangeArrowheads="1"/>
              </p:cNvSpPr>
              <p:nvPr/>
            </p:nvSpPr>
            <p:spPr bwMode="auto">
              <a:xfrm>
                <a:off x="3529" y="1345"/>
                <a:ext cx="36" cy="244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44" name="Rectangle 108"/>
              <p:cNvSpPr>
                <a:spLocks noChangeArrowheads="1"/>
              </p:cNvSpPr>
              <p:nvPr/>
            </p:nvSpPr>
            <p:spPr bwMode="auto">
              <a:xfrm>
                <a:off x="4427" y="1345"/>
                <a:ext cx="37" cy="244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45" name="Rectangle 109"/>
              <p:cNvSpPr>
                <a:spLocks noChangeArrowheads="1"/>
              </p:cNvSpPr>
              <p:nvPr/>
            </p:nvSpPr>
            <p:spPr bwMode="auto">
              <a:xfrm>
                <a:off x="3565" y="1345"/>
                <a:ext cx="862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46" name="Rectangle 110"/>
              <p:cNvSpPr>
                <a:spLocks noChangeArrowheads="1"/>
              </p:cNvSpPr>
              <p:nvPr/>
            </p:nvSpPr>
            <p:spPr bwMode="auto">
              <a:xfrm>
                <a:off x="3753" y="1345"/>
                <a:ext cx="58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POSITIVE YOUTH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47" name="Rectangle 111"/>
              <p:cNvSpPr>
                <a:spLocks noChangeArrowheads="1"/>
              </p:cNvSpPr>
              <p:nvPr/>
            </p:nvSpPr>
            <p:spPr bwMode="auto">
              <a:xfrm>
                <a:off x="3565" y="1426"/>
                <a:ext cx="862" cy="82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48" name="Rectangle 112"/>
              <p:cNvSpPr>
                <a:spLocks noChangeArrowheads="1"/>
              </p:cNvSpPr>
              <p:nvPr/>
            </p:nvSpPr>
            <p:spPr bwMode="auto">
              <a:xfrm>
                <a:off x="3742" y="1426"/>
                <a:ext cx="53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DEVELOPMENT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49" name="Rectangle 113"/>
              <p:cNvSpPr>
                <a:spLocks noChangeArrowheads="1"/>
              </p:cNvSpPr>
              <p:nvPr/>
            </p:nvSpPr>
            <p:spPr bwMode="auto">
              <a:xfrm>
                <a:off x="4202" y="1426"/>
                <a:ext cx="92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&amp;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50" name="Rectangle 114"/>
              <p:cNvSpPr>
                <a:spLocks noChangeArrowheads="1"/>
              </p:cNvSpPr>
              <p:nvPr/>
            </p:nvSpPr>
            <p:spPr bwMode="auto">
              <a:xfrm>
                <a:off x="4250" y="1426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51" name="Rectangle 115"/>
              <p:cNvSpPr>
                <a:spLocks noChangeArrowheads="1"/>
              </p:cNvSpPr>
              <p:nvPr/>
            </p:nvSpPr>
            <p:spPr bwMode="auto">
              <a:xfrm>
                <a:off x="3565" y="1508"/>
                <a:ext cx="862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52" name="Rectangle 116"/>
              <p:cNvSpPr>
                <a:spLocks noChangeArrowheads="1"/>
              </p:cNvSpPr>
              <p:nvPr/>
            </p:nvSpPr>
            <p:spPr bwMode="auto">
              <a:xfrm>
                <a:off x="3776" y="1508"/>
                <a:ext cx="51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INTERVENTION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53" name="Rectangle 117"/>
              <p:cNvSpPr>
                <a:spLocks noChangeArrowheads="1"/>
              </p:cNvSpPr>
              <p:nvPr/>
            </p:nvSpPr>
            <p:spPr bwMode="auto">
              <a:xfrm>
                <a:off x="4218" y="1508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54" name="Rectangle 118"/>
              <p:cNvSpPr>
                <a:spLocks noChangeArrowheads="1"/>
              </p:cNvSpPr>
              <p:nvPr/>
            </p:nvSpPr>
            <p:spPr bwMode="auto">
              <a:xfrm>
                <a:off x="4468" y="1345"/>
                <a:ext cx="35" cy="163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55" name="Rectangle 119"/>
              <p:cNvSpPr>
                <a:spLocks noChangeArrowheads="1"/>
              </p:cNvSpPr>
              <p:nvPr/>
            </p:nvSpPr>
            <p:spPr bwMode="auto">
              <a:xfrm>
                <a:off x="5366" y="1345"/>
                <a:ext cx="36" cy="163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56" name="Rectangle 120"/>
              <p:cNvSpPr>
                <a:spLocks noChangeArrowheads="1"/>
              </p:cNvSpPr>
              <p:nvPr/>
            </p:nvSpPr>
            <p:spPr bwMode="auto">
              <a:xfrm>
                <a:off x="4468" y="1508"/>
                <a:ext cx="934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57" name="Rectangle 121"/>
              <p:cNvSpPr>
                <a:spLocks noChangeArrowheads="1"/>
              </p:cNvSpPr>
              <p:nvPr/>
            </p:nvSpPr>
            <p:spPr bwMode="auto">
              <a:xfrm>
                <a:off x="4503" y="1345"/>
                <a:ext cx="863" cy="81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58" name="Rectangle 122"/>
              <p:cNvSpPr>
                <a:spLocks noChangeArrowheads="1"/>
              </p:cNvSpPr>
              <p:nvPr/>
            </p:nvSpPr>
            <p:spPr bwMode="auto">
              <a:xfrm>
                <a:off x="4836" y="1345"/>
                <a:ext cx="252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ADULT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59" name="Rectangle 123"/>
              <p:cNvSpPr>
                <a:spLocks noChangeArrowheads="1"/>
              </p:cNvSpPr>
              <p:nvPr/>
            </p:nvSpPr>
            <p:spPr bwMode="auto">
              <a:xfrm>
                <a:off x="5033" y="1345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60" name="Rectangle 124"/>
              <p:cNvSpPr>
                <a:spLocks noChangeArrowheads="1"/>
              </p:cNvSpPr>
              <p:nvPr/>
            </p:nvSpPr>
            <p:spPr bwMode="auto">
              <a:xfrm>
                <a:off x="4503" y="1426"/>
                <a:ext cx="863" cy="82"/>
              </a:xfrm>
              <a:prstGeom prst="rect">
                <a:avLst/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61" name="Rectangle 125"/>
              <p:cNvSpPr>
                <a:spLocks noChangeArrowheads="1"/>
              </p:cNvSpPr>
              <p:nvPr/>
            </p:nvSpPr>
            <p:spPr bwMode="auto">
              <a:xfrm>
                <a:off x="4646" y="1426"/>
                <a:ext cx="35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SUPPORT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62" name="Rectangle 126"/>
              <p:cNvSpPr>
                <a:spLocks noChangeArrowheads="1"/>
              </p:cNvSpPr>
              <p:nvPr/>
            </p:nvSpPr>
            <p:spPr bwMode="auto">
              <a:xfrm>
                <a:off x="4935" y="1426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63" name="Rectangle 127"/>
              <p:cNvSpPr>
                <a:spLocks noChangeArrowheads="1"/>
              </p:cNvSpPr>
              <p:nvPr/>
            </p:nvSpPr>
            <p:spPr bwMode="auto">
              <a:xfrm>
                <a:off x="4951" y="1426"/>
                <a:ext cx="33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SERVICES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64" name="Rectangle 128"/>
              <p:cNvSpPr>
                <a:spLocks noChangeArrowheads="1"/>
              </p:cNvSpPr>
              <p:nvPr/>
            </p:nvSpPr>
            <p:spPr bwMode="auto">
              <a:xfrm>
                <a:off x="5222" y="1426"/>
                <a:ext cx="56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b="1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065" name="Rectangle 129"/>
              <p:cNvSpPr>
                <a:spLocks noChangeArrowheads="1"/>
              </p:cNvSpPr>
              <p:nvPr/>
            </p:nvSpPr>
            <p:spPr bwMode="auto">
              <a:xfrm>
                <a:off x="385" y="134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66" name="Line 130"/>
              <p:cNvSpPr>
                <a:spLocks noChangeShapeType="1"/>
              </p:cNvSpPr>
              <p:nvPr/>
            </p:nvSpPr>
            <p:spPr bwMode="auto">
              <a:xfrm>
                <a:off x="385" y="134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67" name="Line 131"/>
              <p:cNvSpPr>
                <a:spLocks noChangeShapeType="1"/>
              </p:cNvSpPr>
              <p:nvPr/>
            </p:nvSpPr>
            <p:spPr bwMode="auto">
              <a:xfrm>
                <a:off x="385" y="134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68" name="Rectangle 132"/>
              <p:cNvSpPr>
                <a:spLocks noChangeArrowheads="1"/>
              </p:cNvSpPr>
              <p:nvPr/>
            </p:nvSpPr>
            <p:spPr bwMode="auto">
              <a:xfrm>
                <a:off x="1556" y="134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69" name="Line 133"/>
              <p:cNvSpPr>
                <a:spLocks noChangeShapeType="1"/>
              </p:cNvSpPr>
              <p:nvPr/>
            </p:nvSpPr>
            <p:spPr bwMode="auto">
              <a:xfrm>
                <a:off x="1556" y="134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0" name="Line 134"/>
              <p:cNvSpPr>
                <a:spLocks noChangeShapeType="1"/>
              </p:cNvSpPr>
              <p:nvPr/>
            </p:nvSpPr>
            <p:spPr bwMode="auto">
              <a:xfrm>
                <a:off x="1556" y="134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1" name="Rectangle 135"/>
              <p:cNvSpPr>
                <a:spLocks noChangeArrowheads="1"/>
              </p:cNvSpPr>
              <p:nvPr/>
            </p:nvSpPr>
            <p:spPr bwMode="auto">
              <a:xfrm>
                <a:off x="1559" y="1341"/>
                <a:ext cx="1029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2" name="Line 136"/>
              <p:cNvSpPr>
                <a:spLocks noChangeShapeType="1"/>
              </p:cNvSpPr>
              <p:nvPr/>
            </p:nvSpPr>
            <p:spPr bwMode="auto">
              <a:xfrm>
                <a:off x="1559" y="1341"/>
                <a:ext cx="10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3" name="Rectangle 137"/>
              <p:cNvSpPr>
                <a:spLocks noChangeArrowheads="1"/>
              </p:cNvSpPr>
              <p:nvPr/>
            </p:nvSpPr>
            <p:spPr bwMode="auto">
              <a:xfrm>
                <a:off x="2588" y="134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4" name="Line 138"/>
              <p:cNvSpPr>
                <a:spLocks noChangeShapeType="1"/>
              </p:cNvSpPr>
              <p:nvPr/>
            </p:nvSpPr>
            <p:spPr bwMode="auto">
              <a:xfrm>
                <a:off x="2588" y="134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5" name="Line 139"/>
              <p:cNvSpPr>
                <a:spLocks noChangeShapeType="1"/>
              </p:cNvSpPr>
              <p:nvPr/>
            </p:nvSpPr>
            <p:spPr bwMode="auto">
              <a:xfrm>
                <a:off x="2588" y="134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6" name="Rectangle 140"/>
              <p:cNvSpPr>
                <a:spLocks noChangeArrowheads="1"/>
              </p:cNvSpPr>
              <p:nvPr/>
            </p:nvSpPr>
            <p:spPr bwMode="auto">
              <a:xfrm>
                <a:off x="2592" y="1341"/>
                <a:ext cx="935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7" name="Line 141"/>
              <p:cNvSpPr>
                <a:spLocks noChangeShapeType="1"/>
              </p:cNvSpPr>
              <p:nvPr/>
            </p:nvSpPr>
            <p:spPr bwMode="auto">
              <a:xfrm>
                <a:off x="2592" y="1341"/>
                <a:ext cx="9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8" name="Rectangle 142"/>
              <p:cNvSpPr>
                <a:spLocks noChangeArrowheads="1"/>
              </p:cNvSpPr>
              <p:nvPr/>
            </p:nvSpPr>
            <p:spPr bwMode="auto">
              <a:xfrm>
                <a:off x="3527" y="134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79" name="Line 143"/>
              <p:cNvSpPr>
                <a:spLocks noChangeShapeType="1"/>
              </p:cNvSpPr>
              <p:nvPr/>
            </p:nvSpPr>
            <p:spPr bwMode="auto">
              <a:xfrm>
                <a:off x="3527" y="134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0" name="Line 144"/>
              <p:cNvSpPr>
                <a:spLocks noChangeShapeType="1"/>
              </p:cNvSpPr>
              <p:nvPr/>
            </p:nvSpPr>
            <p:spPr bwMode="auto">
              <a:xfrm>
                <a:off x="3527" y="134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1" name="Rectangle 145"/>
              <p:cNvSpPr>
                <a:spLocks noChangeArrowheads="1"/>
              </p:cNvSpPr>
              <p:nvPr/>
            </p:nvSpPr>
            <p:spPr bwMode="auto">
              <a:xfrm>
                <a:off x="3530" y="1341"/>
                <a:ext cx="93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2" name="Line 146"/>
              <p:cNvSpPr>
                <a:spLocks noChangeShapeType="1"/>
              </p:cNvSpPr>
              <p:nvPr/>
            </p:nvSpPr>
            <p:spPr bwMode="auto">
              <a:xfrm>
                <a:off x="3530" y="1341"/>
                <a:ext cx="93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3" name="Rectangle 147"/>
              <p:cNvSpPr>
                <a:spLocks noChangeArrowheads="1"/>
              </p:cNvSpPr>
              <p:nvPr/>
            </p:nvSpPr>
            <p:spPr bwMode="auto">
              <a:xfrm>
                <a:off x="4464" y="134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4" name="Line 148"/>
              <p:cNvSpPr>
                <a:spLocks noChangeShapeType="1"/>
              </p:cNvSpPr>
              <p:nvPr/>
            </p:nvSpPr>
            <p:spPr bwMode="auto">
              <a:xfrm>
                <a:off x="4464" y="1341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5" name="Line 149"/>
              <p:cNvSpPr>
                <a:spLocks noChangeShapeType="1"/>
              </p:cNvSpPr>
              <p:nvPr/>
            </p:nvSpPr>
            <p:spPr bwMode="auto">
              <a:xfrm>
                <a:off x="4464" y="134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6" name="Rectangle 150"/>
              <p:cNvSpPr>
                <a:spLocks noChangeArrowheads="1"/>
              </p:cNvSpPr>
              <p:nvPr/>
            </p:nvSpPr>
            <p:spPr bwMode="auto">
              <a:xfrm>
                <a:off x="4468" y="1341"/>
                <a:ext cx="935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7" name="Line 151"/>
              <p:cNvSpPr>
                <a:spLocks noChangeShapeType="1"/>
              </p:cNvSpPr>
              <p:nvPr/>
            </p:nvSpPr>
            <p:spPr bwMode="auto">
              <a:xfrm>
                <a:off x="4468" y="1341"/>
                <a:ext cx="9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8" name="Rectangle 152"/>
              <p:cNvSpPr>
                <a:spLocks noChangeArrowheads="1"/>
              </p:cNvSpPr>
              <p:nvPr/>
            </p:nvSpPr>
            <p:spPr bwMode="auto">
              <a:xfrm>
                <a:off x="5403" y="134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89" name="Line 153"/>
              <p:cNvSpPr>
                <a:spLocks noChangeShapeType="1"/>
              </p:cNvSpPr>
              <p:nvPr/>
            </p:nvSpPr>
            <p:spPr bwMode="auto">
              <a:xfrm>
                <a:off x="5403" y="1341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0" name="Line 154"/>
              <p:cNvSpPr>
                <a:spLocks noChangeShapeType="1"/>
              </p:cNvSpPr>
              <p:nvPr/>
            </p:nvSpPr>
            <p:spPr bwMode="auto">
              <a:xfrm>
                <a:off x="5403" y="1341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1" name="Rectangle 155"/>
              <p:cNvSpPr>
                <a:spLocks noChangeArrowheads="1"/>
              </p:cNvSpPr>
              <p:nvPr/>
            </p:nvSpPr>
            <p:spPr bwMode="auto">
              <a:xfrm>
                <a:off x="385" y="1345"/>
                <a:ext cx="3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2" name="Line 156"/>
              <p:cNvSpPr>
                <a:spLocks noChangeShapeType="1"/>
              </p:cNvSpPr>
              <p:nvPr/>
            </p:nvSpPr>
            <p:spPr bwMode="auto">
              <a:xfrm>
                <a:off x="385" y="1345"/>
                <a:ext cx="1" cy="2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3" name="Rectangle 157"/>
              <p:cNvSpPr>
                <a:spLocks noChangeArrowheads="1"/>
              </p:cNvSpPr>
              <p:nvPr/>
            </p:nvSpPr>
            <p:spPr bwMode="auto">
              <a:xfrm>
                <a:off x="1556" y="1345"/>
                <a:ext cx="3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4" name="Line 158"/>
              <p:cNvSpPr>
                <a:spLocks noChangeShapeType="1"/>
              </p:cNvSpPr>
              <p:nvPr/>
            </p:nvSpPr>
            <p:spPr bwMode="auto">
              <a:xfrm>
                <a:off x="1556" y="1345"/>
                <a:ext cx="1" cy="2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5" name="Rectangle 159"/>
              <p:cNvSpPr>
                <a:spLocks noChangeArrowheads="1"/>
              </p:cNvSpPr>
              <p:nvPr/>
            </p:nvSpPr>
            <p:spPr bwMode="auto">
              <a:xfrm>
                <a:off x="2588" y="1345"/>
                <a:ext cx="4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6" name="Line 160"/>
              <p:cNvSpPr>
                <a:spLocks noChangeShapeType="1"/>
              </p:cNvSpPr>
              <p:nvPr/>
            </p:nvSpPr>
            <p:spPr bwMode="auto">
              <a:xfrm>
                <a:off x="2588" y="1345"/>
                <a:ext cx="1" cy="2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7" name="Rectangle 161"/>
              <p:cNvSpPr>
                <a:spLocks noChangeArrowheads="1"/>
              </p:cNvSpPr>
              <p:nvPr/>
            </p:nvSpPr>
            <p:spPr bwMode="auto">
              <a:xfrm>
                <a:off x="3527" y="1345"/>
                <a:ext cx="3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8" name="Line 162"/>
              <p:cNvSpPr>
                <a:spLocks noChangeShapeType="1"/>
              </p:cNvSpPr>
              <p:nvPr/>
            </p:nvSpPr>
            <p:spPr bwMode="auto">
              <a:xfrm>
                <a:off x="3527" y="1345"/>
                <a:ext cx="1" cy="2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099" name="Rectangle 163"/>
              <p:cNvSpPr>
                <a:spLocks noChangeArrowheads="1"/>
              </p:cNvSpPr>
              <p:nvPr/>
            </p:nvSpPr>
            <p:spPr bwMode="auto">
              <a:xfrm>
                <a:off x="4464" y="1345"/>
                <a:ext cx="4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00" name="Line 164"/>
              <p:cNvSpPr>
                <a:spLocks noChangeShapeType="1"/>
              </p:cNvSpPr>
              <p:nvPr/>
            </p:nvSpPr>
            <p:spPr bwMode="auto">
              <a:xfrm>
                <a:off x="4464" y="1345"/>
                <a:ext cx="1" cy="2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01" name="Rectangle 165"/>
              <p:cNvSpPr>
                <a:spLocks noChangeArrowheads="1"/>
              </p:cNvSpPr>
              <p:nvPr/>
            </p:nvSpPr>
            <p:spPr bwMode="auto">
              <a:xfrm>
                <a:off x="5403" y="1345"/>
                <a:ext cx="3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02" name="Line 166"/>
              <p:cNvSpPr>
                <a:spLocks noChangeShapeType="1"/>
              </p:cNvSpPr>
              <p:nvPr/>
            </p:nvSpPr>
            <p:spPr bwMode="auto">
              <a:xfrm>
                <a:off x="5403" y="1345"/>
                <a:ext cx="1" cy="2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03" name="Rectangle 167"/>
              <p:cNvSpPr>
                <a:spLocks noChangeArrowheads="1"/>
              </p:cNvSpPr>
              <p:nvPr/>
            </p:nvSpPr>
            <p:spPr bwMode="auto">
              <a:xfrm>
                <a:off x="1640" y="1593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104" name="Rectangle 168"/>
              <p:cNvSpPr>
                <a:spLocks noChangeArrowheads="1"/>
              </p:cNvSpPr>
              <p:nvPr/>
            </p:nvSpPr>
            <p:spPr bwMode="auto">
              <a:xfrm>
                <a:off x="1594" y="1674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105" name="Rectangle 169"/>
              <p:cNvSpPr>
                <a:spLocks noChangeArrowheads="1"/>
              </p:cNvSpPr>
              <p:nvPr/>
            </p:nvSpPr>
            <p:spPr bwMode="auto">
              <a:xfrm>
                <a:off x="2687" y="1593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106" name="Rectangle 170"/>
              <p:cNvSpPr>
                <a:spLocks noChangeArrowheads="1"/>
              </p:cNvSpPr>
              <p:nvPr/>
            </p:nvSpPr>
            <p:spPr bwMode="auto">
              <a:xfrm>
                <a:off x="3620" y="1593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107" name="Rectangle 171"/>
              <p:cNvSpPr>
                <a:spLocks noChangeArrowheads="1"/>
              </p:cNvSpPr>
              <p:nvPr/>
            </p:nvSpPr>
            <p:spPr bwMode="auto">
              <a:xfrm>
                <a:off x="4503" y="1593"/>
                <a:ext cx="55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68108" name="Rectangle 172"/>
              <p:cNvSpPr>
                <a:spLocks noChangeArrowheads="1"/>
              </p:cNvSpPr>
              <p:nvPr/>
            </p:nvSpPr>
            <p:spPr bwMode="auto">
              <a:xfrm>
                <a:off x="385" y="1589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09" name="Line 173"/>
              <p:cNvSpPr>
                <a:spLocks noChangeShapeType="1"/>
              </p:cNvSpPr>
              <p:nvPr/>
            </p:nvSpPr>
            <p:spPr bwMode="auto">
              <a:xfrm>
                <a:off x="385" y="1589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0" name="Line 174"/>
              <p:cNvSpPr>
                <a:spLocks noChangeShapeType="1"/>
              </p:cNvSpPr>
              <p:nvPr/>
            </p:nvSpPr>
            <p:spPr bwMode="auto">
              <a:xfrm>
                <a:off x="385" y="158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1" name="Rectangle 175"/>
              <p:cNvSpPr>
                <a:spLocks noChangeArrowheads="1"/>
              </p:cNvSpPr>
              <p:nvPr/>
            </p:nvSpPr>
            <p:spPr bwMode="auto">
              <a:xfrm>
                <a:off x="1556" y="1589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2" name="Line 176"/>
              <p:cNvSpPr>
                <a:spLocks noChangeShapeType="1"/>
              </p:cNvSpPr>
              <p:nvPr/>
            </p:nvSpPr>
            <p:spPr bwMode="auto">
              <a:xfrm>
                <a:off x="1556" y="1589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3" name="Line 177"/>
              <p:cNvSpPr>
                <a:spLocks noChangeShapeType="1"/>
              </p:cNvSpPr>
              <p:nvPr/>
            </p:nvSpPr>
            <p:spPr bwMode="auto">
              <a:xfrm>
                <a:off x="1556" y="158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4" name="Rectangle 178"/>
              <p:cNvSpPr>
                <a:spLocks noChangeArrowheads="1"/>
              </p:cNvSpPr>
              <p:nvPr/>
            </p:nvSpPr>
            <p:spPr bwMode="auto">
              <a:xfrm>
                <a:off x="1559" y="1589"/>
                <a:ext cx="1029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5" name="Line 179"/>
              <p:cNvSpPr>
                <a:spLocks noChangeShapeType="1"/>
              </p:cNvSpPr>
              <p:nvPr/>
            </p:nvSpPr>
            <p:spPr bwMode="auto">
              <a:xfrm>
                <a:off x="1559" y="1589"/>
                <a:ext cx="102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6" name="Rectangle 180"/>
              <p:cNvSpPr>
                <a:spLocks noChangeArrowheads="1"/>
              </p:cNvSpPr>
              <p:nvPr/>
            </p:nvSpPr>
            <p:spPr bwMode="auto">
              <a:xfrm>
                <a:off x="2588" y="1589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7" name="Line 181"/>
              <p:cNvSpPr>
                <a:spLocks noChangeShapeType="1"/>
              </p:cNvSpPr>
              <p:nvPr/>
            </p:nvSpPr>
            <p:spPr bwMode="auto">
              <a:xfrm>
                <a:off x="2588" y="1589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8" name="Line 182"/>
              <p:cNvSpPr>
                <a:spLocks noChangeShapeType="1"/>
              </p:cNvSpPr>
              <p:nvPr/>
            </p:nvSpPr>
            <p:spPr bwMode="auto">
              <a:xfrm>
                <a:off x="2588" y="158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19" name="Rectangle 183"/>
              <p:cNvSpPr>
                <a:spLocks noChangeArrowheads="1"/>
              </p:cNvSpPr>
              <p:nvPr/>
            </p:nvSpPr>
            <p:spPr bwMode="auto">
              <a:xfrm>
                <a:off x="2592" y="1589"/>
                <a:ext cx="935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0" name="Line 184"/>
              <p:cNvSpPr>
                <a:spLocks noChangeShapeType="1"/>
              </p:cNvSpPr>
              <p:nvPr/>
            </p:nvSpPr>
            <p:spPr bwMode="auto">
              <a:xfrm>
                <a:off x="2592" y="1589"/>
                <a:ext cx="9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1" name="Rectangle 185"/>
              <p:cNvSpPr>
                <a:spLocks noChangeArrowheads="1"/>
              </p:cNvSpPr>
              <p:nvPr/>
            </p:nvSpPr>
            <p:spPr bwMode="auto">
              <a:xfrm>
                <a:off x="3527" y="1589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2" name="Line 186"/>
              <p:cNvSpPr>
                <a:spLocks noChangeShapeType="1"/>
              </p:cNvSpPr>
              <p:nvPr/>
            </p:nvSpPr>
            <p:spPr bwMode="auto">
              <a:xfrm>
                <a:off x="3527" y="1589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3" name="Line 187"/>
              <p:cNvSpPr>
                <a:spLocks noChangeShapeType="1"/>
              </p:cNvSpPr>
              <p:nvPr/>
            </p:nvSpPr>
            <p:spPr bwMode="auto">
              <a:xfrm>
                <a:off x="3527" y="158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4" name="Rectangle 188"/>
              <p:cNvSpPr>
                <a:spLocks noChangeArrowheads="1"/>
              </p:cNvSpPr>
              <p:nvPr/>
            </p:nvSpPr>
            <p:spPr bwMode="auto">
              <a:xfrm>
                <a:off x="3530" y="1589"/>
                <a:ext cx="93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5" name="Line 189"/>
              <p:cNvSpPr>
                <a:spLocks noChangeShapeType="1"/>
              </p:cNvSpPr>
              <p:nvPr/>
            </p:nvSpPr>
            <p:spPr bwMode="auto">
              <a:xfrm>
                <a:off x="3530" y="1589"/>
                <a:ext cx="93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6" name="Rectangle 190"/>
              <p:cNvSpPr>
                <a:spLocks noChangeArrowheads="1"/>
              </p:cNvSpPr>
              <p:nvPr/>
            </p:nvSpPr>
            <p:spPr bwMode="auto">
              <a:xfrm>
                <a:off x="4464" y="1589"/>
                <a:ext cx="4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7" name="Line 191"/>
              <p:cNvSpPr>
                <a:spLocks noChangeShapeType="1"/>
              </p:cNvSpPr>
              <p:nvPr/>
            </p:nvSpPr>
            <p:spPr bwMode="auto">
              <a:xfrm>
                <a:off x="4464" y="1589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8" name="Line 192"/>
              <p:cNvSpPr>
                <a:spLocks noChangeShapeType="1"/>
              </p:cNvSpPr>
              <p:nvPr/>
            </p:nvSpPr>
            <p:spPr bwMode="auto">
              <a:xfrm>
                <a:off x="4464" y="158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29" name="Rectangle 193"/>
              <p:cNvSpPr>
                <a:spLocks noChangeArrowheads="1"/>
              </p:cNvSpPr>
              <p:nvPr/>
            </p:nvSpPr>
            <p:spPr bwMode="auto">
              <a:xfrm>
                <a:off x="4468" y="1589"/>
                <a:ext cx="935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0" name="Line 194"/>
              <p:cNvSpPr>
                <a:spLocks noChangeShapeType="1"/>
              </p:cNvSpPr>
              <p:nvPr/>
            </p:nvSpPr>
            <p:spPr bwMode="auto">
              <a:xfrm>
                <a:off x="4468" y="1589"/>
                <a:ext cx="9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1" name="Rectangle 195"/>
              <p:cNvSpPr>
                <a:spLocks noChangeArrowheads="1"/>
              </p:cNvSpPr>
              <p:nvPr/>
            </p:nvSpPr>
            <p:spPr bwMode="auto">
              <a:xfrm>
                <a:off x="5403" y="1589"/>
                <a:ext cx="3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2" name="Line 196"/>
              <p:cNvSpPr>
                <a:spLocks noChangeShapeType="1"/>
              </p:cNvSpPr>
              <p:nvPr/>
            </p:nvSpPr>
            <p:spPr bwMode="auto">
              <a:xfrm>
                <a:off x="5403" y="1589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3" name="Line 197"/>
              <p:cNvSpPr>
                <a:spLocks noChangeShapeType="1"/>
              </p:cNvSpPr>
              <p:nvPr/>
            </p:nvSpPr>
            <p:spPr bwMode="auto">
              <a:xfrm>
                <a:off x="5403" y="1589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4" name="Rectangle 198"/>
              <p:cNvSpPr>
                <a:spLocks noChangeArrowheads="1"/>
              </p:cNvSpPr>
              <p:nvPr/>
            </p:nvSpPr>
            <p:spPr bwMode="auto">
              <a:xfrm>
                <a:off x="385" y="1593"/>
                <a:ext cx="3" cy="217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5" name="Line 199"/>
              <p:cNvSpPr>
                <a:spLocks noChangeShapeType="1"/>
              </p:cNvSpPr>
              <p:nvPr/>
            </p:nvSpPr>
            <p:spPr bwMode="auto">
              <a:xfrm>
                <a:off x="385" y="1593"/>
                <a:ext cx="1" cy="217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6" name="Rectangle 200"/>
              <p:cNvSpPr>
                <a:spLocks noChangeArrowheads="1"/>
              </p:cNvSpPr>
              <p:nvPr/>
            </p:nvSpPr>
            <p:spPr bwMode="auto">
              <a:xfrm>
                <a:off x="385" y="376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7" name="Line 201"/>
              <p:cNvSpPr>
                <a:spLocks noChangeShapeType="1"/>
              </p:cNvSpPr>
              <p:nvPr/>
            </p:nvSpPr>
            <p:spPr bwMode="auto">
              <a:xfrm>
                <a:off x="385" y="3764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8" name="Line 202"/>
              <p:cNvSpPr>
                <a:spLocks noChangeShapeType="1"/>
              </p:cNvSpPr>
              <p:nvPr/>
            </p:nvSpPr>
            <p:spPr bwMode="auto">
              <a:xfrm>
                <a:off x="385" y="3764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139" name="Rectangle 203"/>
              <p:cNvSpPr>
                <a:spLocks noChangeArrowheads="1"/>
              </p:cNvSpPr>
              <p:nvPr/>
            </p:nvSpPr>
            <p:spPr bwMode="auto">
              <a:xfrm>
                <a:off x="385" y="376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8141" name="Line 205"/>
            <p:cNvSpPr>
              <a:spLocks noChangeShapeType="1"/>
            </p:cNvSpPr>
            <p:nvPr/>
          </p:nvSpPr>
          <p:spPr bwMode="auto">
            <a:xfrm>
              <a:off x="385" y="37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2" name="Line 206"/>
            <p:cNvSpPr>
              <a:spLocks noChangeShapeType="1"/>
            </p:cNvSpPr>
            <p:nvPr/>
          </p:nvSpPr>
          <p:spPr bwMode="auto">
            <a:xfrm>
              <a:off x="385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3" name="Rectangle 207"/>
            <p:cNvSpPr>
              <a:spLocks noChangeArrowheads="1"/>
            </p:cNvSpPr>
            <p:nvPr/>
          </p:nvSpPr>
          <p:spPr bwMode="auto">
            <a:xfrm>
              <a:off x="388" y="3764"/>
              <a:ext cx="116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4" name="Line 208"/>
            <p:cNvSpPr>
              <a:spLocks noChangeShapeType="1"/>
            </p:cNvSpPr>
            <p:nvPr/>
          </p:nvSpPr>
          <p:spPr bwMode="auto">
            <a:xfrm>
              <a:off x="388" y="3764"/>
              <a:ext cx="11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5" name="Rectangle 209"/>
            <p:cNvSpPr>
              <a:spLocks noChangeArrowheads="1"/>
            </p:cNvSpPr>
            <p:nvPr/>
          </p:nvSpPr>
          <p:spPr bwMode="auto">
            <a:xfrm>
              <a:off x="1556" y="1593"/>
              <a:ext cx="3" cy="21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6" name="Line 210"/>
            <p:cNvSpPr>
              <a:spLocks noChangeShapeType="1"/>
            </p:cNvSpPr>
            <p:nvPr/>
          </p:nvSpPr>
          <p:spPr bwMode="auto">
            <a:xfrm>
              <a:off x="1556" y="1593"/>
              <a:ext cx="1" cy="2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7" name="Rectangle 211"/>
            <p:cNvSpPr>
              <a:spLocks noChangeArrowheads="1"/>
            </p:cNvSpPr>
            <p:nvPr/>
          </p:nvSpPr>
          <p:spPr bwMode="auto">
            <a:xfrm>
              <a:off x="1556" y="37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8" name="Line 212"/>
            <p:cNvSpPr>
              <a:spLocks noChangeShapeType="1"/>
            </p:cNvSpPr>
            <p:nvPr/>
          </p:nvSpPr>
          <p:spPr bwMode="auto">
            <a:xfrm>
              <a:off x="1556" y="37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49" name="Line 213"/>
            <p:cNvSpPr>
              <a:spLocks noChangeShapeType="1"/>
            </p:cNvSpPr>
            <p:nvPr/>
          </p:nvSpPr>
          <p:spPr bwMode="auto">
            <a:xfrm>
              <a:off x="1556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0" name="Rectangle 214"/>
            <p:cNvSpPr>
              <a:spLocks noChangeArrowheads="1"/>
            </p:cNvSpPr>
            <p:nvPr/>
          </p:nvSpPr>
          <p:spPr bwMode="auto">
            <a:xfrm>
              <a:off x="1559" y="3764"/>
              <a:ext cx="102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1" name="Line 215"/>
            <p:cNvSpPr>
              <a:spLocks noChangeShapeType="1"/>
            </p:cNvSpPr>
            <p:nvPr/>
          </p:nvSpPr>
          <p:spPr bwMode="auto">
            <a:xfrm>
              <a:off x="1559" y="3764"/>
              <a:ext cx="10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2" name="Rectangle 216"/>
            <p:cNvSpPr>
              <a:spLocks noChangeArrowheads="1"/>
            </p:cNvSpPr>
            <p:nvPr/>
          </p:nvSpPr>
          <p:spPr bwMode="auto">
            <a:xfrm>
              <a:off x="2588" y="1593"/>
              <a:ext cx="4" cy="21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3" name="Line 217"/>
            <p:cNvSpPr>
              <a:spLocks noChangeShapeType="1"/>
            </p:cNvSpPr>
            <p:nvPr/>
          </p:nvSpPr>
          <p:spPr bwMode="auto">
            <a:xfrm>
              <a:off x="2588" y="1593"/>
              <a:ext cx="1" cy="2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4" name="Rectangle 218"/>
            <p:cNvSpPr>
              <a:spLocks noChangeArrowheads="1"/>
            </p:cNvSpPr>
            <p:nvPr/>
          </p:nvSpPr>
          <p:spPr bwMode="auto">
            <a:xfrm>
              <a:off x="2588" y="3764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5" name="Line 219"/>
            <p:cNvSpPr>
              <a:spLocks noChangeShapeType="1"/>
            </p:cNvSpPr>
            <p:nvPr/>
          </p:nvSpPr>
          <p:spPr bwMode="auto">
            <a:xfrm>
              <a:off x="2588" y="3764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6" name="Line 220"/>
            <p:cNvSpPr>
              <a:spLocks noChangeShapeType="1"/>
            </p:cNvSpPr>
            <p:nvPr/>
          </p:nvSpPr>
          <p:spPr bwMode="auto">
            <a:xfrm>
              <a:off x="2588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7" name="Rectangle 221"/>
            <p:cNvSpPr>
              <a:spLocks noChangeArrowheads="1"/>
            </p:cNvSpPr>
            <p:nvPr/>
          </p:nvSpPr>
          <p:spPr bwMode="auto">
            <a:xfrm>
              <a:off x="2592" y="3764"/>
              <a:ext cx="935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8" name="Line 222"/>
            <p:cNvSpPr>
              <a:spLocks noChangeShapeType="1"/>
            </p:cNvSpPr>
            <p:nvPr/>
          </p:nvSpPr>
          <p:spPr bwMode="auto">
            <a:xfrm>
              <a:off x="2592" y="3764"/>
              <a:ext cx="9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59" name="Rectangle 223"/>
            <p:cNvSpPr>
              <a:spLocks noChangeArrowheads="1"/>
            </p:cNvSpPr>
            <p:nvPr/>
          </p:nvSpPr>
          <p:spPr bwMode="auto">
            <a:xfrm>
              <a:off x="3527" y="1593"/>
              <a:ext cx="3" cy="21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0" name="Line 224"/>
            <p:cNvSpPr>
              <a:spLocks noChangeShapeType="1"/>
            </p:cNvSpPr>
            <p:nvPr/>
          </p:nvSpPr>
          <p:spPr bwMode="auto">
            <a:xfrm>
              <a:off x="3527" y="1593"/>
              <a:ext cx="1" cy="2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1" name="Rectangle 225"/>
            <p:cNvSpPr>
              <a:spLocks noChangeArrowheads="1"/>
            </p:cNvSpPr>
            <p:nvPr/>
          </p:nvSpPr>
          <p:spPr bwMode="auto">
            <a:xfrm>
              <a:off x="3527" y="37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2" name="Line 226"/>
            <p:cNvSpPr>
              <a:spLocks noChangeShapeType="1"/>
            </p:cNvSpPr>
            <p:nvPr/>
          </p:nvSpPr>
          <p:spPr bwMode="auto">
            <a:xfrm>
              <a:off x="3527" y="37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3" name="Line 227"/>
            <p:cNvSpPr>
              <a:spLocks noChangeShapeType="1"/>
            </p:cNvSpPr>
            <p:nvPr/>
          </p:nvSpPr>
          <p:spPr bwMode="auto">
            <a:xfrm>
              <a:off x="3527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4" name="Rectangle 228"/>
            <p:cNvSpPr>
              <a:spLocks noChangeArrowheads="1"/>
            </p:cNvSpPr>
            <p:nvPr/>
          </p:nvSpPr>
          <p:spPr bwMode="auto">
            <a:xfrm>
              <a:off x="3530" y="3764"/>
              <a:ext cx="93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5" name="Line 229"/>
            <p:cNvSpPr>
              <a:spLocks noChangeShapeType="1"/>
            </p:cNvSpPr>
            <p:nvPr/>
          </p:nvSpPr>
          <p:spPr bwMode="auto">
            <a:xfrm>
              <a:off x="3530" y="3764"/>
              <a:ext cx="9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6" name="Rectangle 230"/>
            <p:cNvSpPr>
              <a:spLocks noChangeArrowheads="1"/>
            </p:cNvSpPr>
            <p:nvPr/>
          </p:nvSpPr>
          <p:spPr bwMode="auto">
            <a:xfrm>
              <a:off x="4464" y="1593"/>
              <a:ext cx="4" cy="21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7" name="Line 231"/>
            <p:cNvSpPr>
              <a:spLocks noChangeShapeType="1"/>
            </p:cNvSpPr>
            <p:nvPr/>
          </p:nvSpPr>
          <p:spPr bwMode="auto">
            <a:xfrm>
              <a:off x="4464" y="1593"/>
              <a:ext cx="1" cy="2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8" name="Rectangle 232"/>
            <p:cNvSpPr>
              <a:spLocks noChangeArrowheads="1"/>
            </p:cNvSpPr>
            <p:nvPr/>
          </p:nvSpPr>
          <p:spPr bwMode="auto">
            <a:xfrm>
              <a:off x="4464" y="3764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69" name="Line 233"/>
            <p:cNvSpPr>
              <a:spLocks noChangeShapeType="1"/>
            </p:cNvSpPr>
            <p:nvPr/>
          </p:nvSpPr>
          <p:spPr bwMode="auto">
            <a:xfrm>
              <a:off x="4464" y="3764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0" name="Line 234"/>
            <p:cNvSpPr>
              <a:spLocks noChangeShapeType="1"/>
            </p:cNvSpPr>
            <p:nvPr/>
          </p:nvSpPr>
          <p:spPr bwMode="auto">
            <a:xfrm>
              <a:off x="4464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1" name="Rectangle 235"/>
            <p:cNvSpPr>
              <a:spLocks noChangeArrowheads="1"/>
            </p:cNvSpPr>
            <p:nvPr/>
          </p:nvSpPr>
          <p:spPr bwMode="auto">
            <a:xfrm>
              <a:off x="4468" y="3764"/>
              <a:ext cx="935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2" name="Line 236"/>
            <p:cNvSpPr>
              <a:spLocks noChangeShapeType="1"/>
            </p:cNvSpPr>
            <p:nvPr/>
          </p:nvSpPr>
          <p:spPr bwMode="auto">
            <a:xfrm>
              <a:off x="4468" y="3764"/>
              <a:ext cx="9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3" name="Rectangle 237"/>
            <p:cNvSpPr>
              <a:spLocks noChangeArrowheads="1"/>
            </p:cNvSpPr>
            <p:nvPr/>
          </p:nvSpPr>
          <p:spPr bwMode="auto">
            <a:xfrm>
              <a:off x="5403" y="1593"/>
              <a:ext cx="3" cy="21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4" name="Line 238"/>
            <p:cNvSpPr>
              <a:spLocks noChangeShapeType="1"/>
            </p:cNvSpPr>
            <p:nvPr/>
          </p:nvSpPr>
          <p:spPr bwMode="auto">
            <a:xfrm>
              <a:off x="5403" y="1593"/>
              <a:ext cx="1" cy="2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5" name="Rectangle 239"/>
            <p:cNvSpPr>
              <a:spLocks noChangeArrowheads="1"/>
            </p:cNvSpPr>
            <p:nvPr/>
          </p:nvSpPr>
          <p:spPr bwMode="auto">
            <a:xfrm>
              <a:off x="5403" y="37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6" name="Line 240"/>
            <p:cNvSpPr>
              <a:spLocks noChangeShapeType="1"/>
            </p:cNvSpPr>
            <p:nvPr/>
          </p:nvSpPr>
          <p:spPr bwMode="auto">
            <a:xfrm>
              <a:off x="5403" y="37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7" name="Line 241"/>
            <p:cNvSpPr>
              <a:spLocks noChangeShapeType="1"/>
            </p:cNvSpPr>
            <p:nvPr/>
          </p:nvSpPr>
          <p:spPr bwMode="auto">
            <a:xfrm>
              <a:off x="5403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8" name="Rectangle 242"/>
            <p:cNvSpPr>
              <a:spLocks noChangeArrowheads="1"/>
            </p:cNvSpPr>
            <p:nvPr/>
          </p:nvSpPr>
          <p:spPr bwMode="auto">
            <a:xfrm>
              <a:off x="5403" y="37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79" name="Line 243"/>
            <p:cNvSpPr>
              <a:spLocks noChangeShapeType="1"/>
            </p:cNvSpPr>
            <p:nvPr/>
          </p:nvSpPr>
          <p:spPr bwMode="auto">
            <a:xfrm>
              <a:off x="5403" y="37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0" name="Line 244"/>
            <p:cNvSpPr>
              <a:spLocks noChangeShapeType="1"/>
            </p:cNvSpPr>
            <p:nvPr/>
          </p:nvSpPr>
          <p:spPr bwMode="auto">
            <a:xfrm>
              <a:off x="5403" y="37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1" name="Rectangle 245"/>
            <p:cNvSpPr>
              <a:spLocks noChangeArrowheads="1"/>
            </p:cNvSpPr>
            <p:nvPr/>
          </p:nvSpPr>
          <p:spPr bwMode="auto">
            <a:xfrm>
              <a:off x="424" y="3767"/>
              <a:ext cx="61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182" name="Freeform 246"/>
            <p:cNvSpPr>
              <a:spLocks/>
            </p:cNvSpPr>
            <p:nvPr/>
          </p:nvSpPr>
          <p:spPr bwMode="auto">
            <a:xfrm>
              <a:off x="2061" y="1163"/>
              <a:ext cx="357" cy="11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99" y="27"/>
                </a:cxn>
                <a:cxn ang="0">
                  <a:pos x="299" y="0"/>
                </a:cxn>
                <a:cxn ang="0">
                  <a:pos x="357" y="55"/>
                </a:cxn>
                <a:cxn ang="0">
                  <a:pos x="299" y="111"/>
                </a:cxn>
                <a:cxn ang="0">
                  <a:pos x="299" y="83"/>
                </a:cxn>
                <a:cxn ang="0">
                  <a:pos x="0" y="83"/>
                </a:cxn>
                <a:cxn ang="0">
                  <a:pos x="0" y="27"/>
                </a:cxn>
              </a:cxnLst>
              <a:rect l="0" t="0" r="r" b="b"/>
              <a:pathLst>
                <a:path w="357" h="111">
                  <a:moveTo>
                    <a:pt x="0" y="27"/>
                  </a:moveTo>
                  <a:lnTo>
                    <a:pt x="299" y="27"/>
                  </a:lnTo>
                  <a:lnTo>
                    <a:pt x="299" y="0"/>
                  </a:lnTo>
                  <a:lnTo>
                    <a:pt x="357" y="55"/>
                  </a:lnTo>
                  <a:lnTo>
                    <a:pt x="299" y="111"/>
                  </a:lnTo>
                  <a:lnTo>
                    <a:pt x="299" y="83"/>
                  </a:lnTo>
                  <a:lnTo>
                    <a:pt x="0" y="83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3" name="Freeform 247"/>
            <p:cNvSpPr>
              <a:spLocks noEditPoints="1"/>
            </p:cNvSpPr>
            <p:nvPr/>
          </p:nvSpPr>
          <p:spPr bwMode="auto">
            <a:xfrm>
              <a:off x="2054" y="1147"/>
              <a:ext cx="374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06" y="37"/>
                </a:cxn>
                <a:cxn ang="0">
                  <a:pos x="299" y="43"/>
                </a:cxn>
                <a:cxn ang="0">
                  <a:pos x="299" y="0"/>
                </a:cxn>
                <a:cxn ang="0">
                  <a:pos x="374" y="71"/>
                </a:cxn>
                <a:cxn ang="0">
                  <a:pos x="299" y="143"/>
                </a:cxn>
                <a:cxn ang="0">
                  <a:pos x="299" y="99"/>
                </a:cxn>
                <a:cxn ang="0">
                  <a:pos x="306" y="106"/>
                </a:cxn>
                <a:cxn ang="0">
                  <a:pos x="0" y="106"/>
                </a:cxn>
                <a:cxn ang="0">
                  <a:pos x="0" y="37"/>
                </a:cxn>
                <a:cxn ang="0">
                  <a:pos x="14" y="99"/>
                </a:cxn>
                <a:cxn ang="0">
                  <a:pos x="7" y="92"/>
                </a:cxn>
                <a:cxn ang="0">
                  <a:pos x="313" y="92"/>
                </a:cxn>
                <a:cxn ang="0">
                  <a:pos x="313" y="127"/>
                </a:cxn>
                <a:cxn ang="0">
                  <a:pos x="301" y="122"/>
                </a:cxn>
                <a:cxn ang="0">
                  <a:pos x="359" y="67"/>
                </a:cxn>
                <a:cxn ang="0">
                  <a:pos x="359" y="76"/>
                </a:cxn>
                <a:cxn ang="0">
                  <a:pos x="301" y="20"/>
                </a:cxn>
                <a:cxn ang="0">
                  <a:pos x="313" y="16"/>
                </a:cxn>
                <a:cxn ang="0">
                  <a:pos x="313" y="50"/>
                </a:cxn>
                <a:cxn ang="0">
                  <a:pos x="7" y="50"/>
                </a:cxn>
                <a:cxn ang="0">
                  <a:pos x="14" y="43"/>
                </a:cxn>
                <a:cxn ang="0">
                  <a:pos x="14" y="99"/>
                </a:cxn>
              </a:cxnLst>
              <a:rect l="0" t="0" r="r" b="b"/>
              <a:pathLst>
                <a:path w="374" h="143">
                  <a:moveTo>
                    <a:pt x="0" y="37"/>
                  </a:moveTo>
                  <a:lnTo>
                    <a:pt x="306" y="37"/>
                  </a:lnTo>
                  <a:lnTo>
                    <a:pt x="299" y="43"/>
                  </a:lnTo>
                  <a:lnTo>
                    <a:pt x="299" y="0"/>
                  </a:lnTo>
                  <a:lnTo>
                    <a:pt x="374" y="71"/>
                  </a:lnTo>
                  <a:lnTo>
                    <a:pt x="299" y="143"/>
                  </a:lnTo>
                  <a:lnTo>
                    <a:pt x="299" y="99"/>
                  </a:lnTo>
                  <a:lnTo>
                    <a:pt x="306" y="106"/>
                  </a:lnTo>
                  <a:lnTo>
                    <a:pt x="0" y="106"/>
                  </a:lnTo>
                  <a:lnTo>
                    <a:pt x="0" y="37"/>
                  </a:lnTo>
                  <a:close/>
                  <a:moveTo>
                    <a:pt x="14" y="99"/>
                  </a:moveTo>
                  <a:lnTo>
                    <a:pt x="7" y="92"/>
                  </a:lnTo>
                  <a:lnTo>
                    <a:pt x="313" y="92"/>
                  </a:lnTo>
                  <a:lnTo>
                    <a:pt x="313" y="127"/>
                  </a:lnTo>
                  <a:lnTo>
                    <a:pt x="301" y="122"/>
                  </a:lnTo>
                  <a:lnTo>
                    <a:pt x="359" y="67"/>
                  </a:lnTo>
                  <a:lnTo>
                    <a:pt x="359" y="76"/>
                  </a:lnTo>
                  <a:lnTo>
                    <a:pt x="301" y="20"/>
                  </a:lnTo>
                  <a:lnTo>
                    <a:pt x="313" y="16"/>
                  </a:lnTo>
                  <a:lnTo>
                    <a:pt x="313" y="50"/>
                  </a:lnTo>
                  <a:lnTo>
                    <a:pt x="7" y="50"/>
                  </a:lnTo>
                  <a:lnTo>
                    <a:pt x="14" y="43"/>
                  </a:lnTo>
                  <a:lnTo>
                    <a:pt x="14" y="99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4" name="Freeform 248"/>
            <p:cNvSpPr>
              <a:spLocks/>
            </p:cNvSpPr>
            <p:nvPr/>
          </p:nvSpPr>
          <p:spPr bwMode="auto">
            <a:xfrm>
              <a:off x="873" y="2004"/>
              <a:ext cx="105" cy="16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6" y="112"/>
                </a:cxn>
                <a:cxn ang="0">
                  <a:pos x="26" y="0"/>
                </a:cxn>
                <a:cxn ang="0">
                  <a:pos x="79" y="0"/>
                </a:cxn>
                <a:cxn ang="0">
                  <a:pos x="79" y="112"/>
                </a:cxn>
                <a:cxn ang="0">
                  <a:pos x="105" y="112"/>
                </a:cxn>
                <a:cxn ang="0">
                  <a:pos x="53" y="162"/>
                </a:cxn>
                <a:cxn ang="0">
                  <a:pos x="0" y="112"/>
                </a:cxn>
              </a:cxnLst>
              <a:rect l="0" t="0" r="r" b="b"/>
              <a:pathLst>
                <a:path w="105" h="162">
                  <a:moveTo>
                    <a:pt x="0" y="112"/>
                  </a:moveTo>
                  <a:lnTo>
                    <a:pt x="26" y="112"/>
                  </a:lnTo>
                  <a:lnTo>
                    <a:pt x="26" y="0"/>
                  </a:lnTo>
                  <a:lnTo>
                    <a:pt x="79" y="0"/>
                  </a:lnTo>
                  <a:lnTo>
                    <a:pt x="79" y="112"/>
                  </a:lnTo>
                  <a:lnTo>
                    <a:pt x="105" y="112"/>
                  </a:lnTo>
                  <a:lnTo>
                    <a:pt x="53" y="16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5" name="Freeform 249"/>
            <p:cNvSpPr>
              <a:spLocks noEditPoints="1"/>
            </p:cNvSpPr>
            <p:nvPr/>
          </p:nvSpPr>
          <p:spPr bwMode="auto">
            <a:xfrm>
              <a:off x="856" y="1997"/>
              <a:ext cx="139" cy="178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3" y="112"/>
                </a:cxn>
                <a:cxn ang="0">
                  <a:pos x="36" y="119"/>
                </a:cxn>
                <a:cxn ang="0">
                  <a:pos x="36" y="0"/>
                </a:cxn>
                <a:cxn ang="0">
                  <a:pos x="103" y="0"/>
                </a:cxn>
                <a:cxn ang="0">
                  <a:pos x="103" y="119"/>
                </a:cxn>
                <a:cxn ang="0">
                  <a:pos x="96" y="112"/>
                </a:cxn>
                <a:cxn ang="0">
                  <a:pos x="139" y="112"/>
                </a:cxn>
                <a:cxn ang="0">
                  <a:pos x="70" y="178"/>
                </a:cxn>
                <a:cxn ang="0">
                  <a:pos x="0" y="112"/>
                </a:cxn>
                <a:cxn ang="0">
                  <a:pos x="75" y="164"/>
                </a:cxn>
                <a:cxn ang="0">
                  <a:pos x="65" y="164"/>
                </a:cxn>
                <a:cxn ang="0">
                  <a:pos x="117" y="114"/>
                </a:cxn>
                <a:cxn ang="0">
                  <a:pos x="122" y="125"/>
                </a:cxn>
                <a:cxn ang="0">
                  <a:pos x="89" y="125"/>
                </a:cxn>
                <a:cxn ang="0">
                  <a:pos x="89" y="7"/>
                </a:cxn>
                <a:cxn ang="0">
                  <a:pos x="96" y="14"/>
                </a:cxn>
                <a:cxn ang="0">
                  <a:pos x="43" y="14"/>
                </a:cxn>
                <a:cxn ang="0">
                  <a:pos x="50" y="7"/>
                </a:cxn>
                <a:cxn ang="0">
                  <a:pos x="50" y="125"/>
                </a:cxn>
                <a:cxn ang="0">
                  <a:pos x="17" y="125"/>
                </a:cxn>
                <a:cxn ang="0">
                  <a:pos x="22" y="114"/>
                </a:cxn>
                <a:cxn ang="0">
                  <a:pos x="75" y="164"/>
                </a:cxn>
              </a:cxnLst>
              <a:rect l="0" t="0" r="r" b="b"/>
              <a:pathLst>
                <a:path w="139" h="178">
                  <a:moveTo>
                    <a:pt x="0" y="112"/>
                  </a:moveTo>
                  <a:lnTo>
                    <a:pt x="43" y="112"/>
                  </a:lnTo>
                  <a:lnTo>
                    <a:pt x="36" y="119"/>
                  </a:lnTo>
                  <a:lnTo>
                    <a:pt x="36" y="0"/>
                  </a:lnTo>
                  <a:lnTo>
                    <a:pt x="103" y="0"/>
                  </a:lnTo>
                  <a:lnTo>
                    <a:pt x="103" y="119"/>
                  </a:lnTo>
                  <a:lnTo>
                    <a:pt x="96" y="112"/>
                  </a:lnTo>
                  <a:lnTo>
                    <a:pt x="139" y="112"/>
                  </a:lnTo>
                  <a:lnTo>
                    <a:pt x="70" y="178"/>
                  </a:lnTo>
                  <a:lnTo>
                    <a:pt x="0" y="112"/>
                  </a:lnTo>
                  <a:close/>
                  <a:moveTo>
                    <a:pt x="75" y="164"/>
                  </a:moveTo>
                  <a:lnTo>
                    <a:pt x="65" y="164"/>
                  </a:lnTo>
                  <a:lnTo>
                    <a:pt x="117" y="114"/>
                  </a:lnTo>
                  <a:lnTo>
                    <a:pt x="122" y="125"/>
                  </a:lnTo>
                  <a:lnTo>
                    <a:pt x="89" y="125"/>
                  </a:lnTo>
                  <a:lnTo>
                    <a:pt x="89" y="7"/>
                  </a:lnTo>
                  <a:lnTo>
                    <a:pt x="96" y="14"/>
                  </a:lnTo>
                  <a:lnTo>
                    <a:pt x="43" y="14"/>
                  </a:lnTo>
                  <a:lnTo>
                    <a:pt x="50" y="7"/>
                  </a:lnTo>
                  <a:lnTo>
                    <a:pt x="50" y="125"/>
                  </a:lnTo>
                  <a:lnTo>
                    <a:pt x="17" y="125"/>
                  </a:lnTo>
                  <a:lnTo>
                    <a:pt x="22" y="114"/>
                  </a:lnTo>
                  <a:lnTo>
                    <a:pt x="75" y="16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6" name="Freeform 250"/>
            <p:cNvSpPr>
              <a:spLocks/>
            </p:cNvSpPr>
            <p:nvPr/>
          </p:nvSpPr>
          <p:spPr bwMode="auto">
            <a:xfrm>
              <a:off x="875" y="2576"/>
              <a:ext cx="105" cy="16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6" y="112"/>
                </a:cxn>
                <a:cxn ang="0">
                  <a:pos x="26" y="0"/>
                </a:cxn>
                <a:cxn ang="0">
                  <a:pos x="79" y="0"/>
                </a:cxn>
                <a:cxn ang="0">
                  <a:pos x="79" y="112"/>
                </a:cxn>
                <a:cxn ang="0">
                  <a:pos x="105" y="112"/>
                </a:cxn>
                <a:cxn ang="0">
                  <a:pos x="52" y="162"/>
                </a:cxn>
                <a:cxn ang="0">
                  <a:pos x="0" y="112"/>
                </a:cxn>
              </a:cxnLst>
              <a:rect l="0" t="0" r="r" b="b"/>
              <a:pathLst>
                <a:path w="105" h="162">
                  <a:moveTo>
                    <a:pt x="0" y="112"/>
                  </a:moveTo>
                  <a:lnTo>
                    <a:pt x="26" y="112"/>
                  </a:lnTo>
                  <a:lnTo>
                    <a:pt x="26" y="0"/>
                  </a:lnTo>
                  <a:lnTo>
                    <a:pt x="79" y="0"/>
                  </a:lnTo>
                  <a:lnTo>
                    <a:pt x="79" y="112"/>
                  </a:lnTo>
                  <a:lnTo>
                    <a:pt x="105" y="112"/>
                  </a:lnTo>
                  <a:lnTo>
                    <a:pt x="52" y="16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7" name="Freeform 251"/>
            <p:cNvSpPr>
              <a:spLocks noEditPoints="1"/>
            </p:cNvSpPr>
            <p:nvPr/>
          </p:nvSpPr>
          <p:spPr bwMode="auto">
            <a:xfrm>
              <a:off x="858" y="2570"/>
              <a:ext cx="139" cy="178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43" y="111"/>
                </a:cxn>
                <a:cxn ang="0">
                  <a:pos x="36" y="118"/>
                </a:cxn>
                <a:cxn ang="0">
                  <a:pos x="36" y="0"/>
                </a:cxn>
                <a:cxn ang="0">
                  <a:pos x="103" y="0"/>
                </a:cxn>
                <a:cxn ang="0">
                  <a:pos x="103" y="118"/>
                </a:cxn>
                <a:cxn ang="0">
                  <a:pos x="96" y="111"/>
                </a:cxn>
                <a:cxn ang="0">
                  <a:pos x="139" y="111"/>
                </a:cxn>
                <a:cxn ang="0">
                  <a:pos x="69" y="178"/>
                </a:cxn>
                <a:cxn ang="0">
                  <a:pos x="0" y="111"/>
                </a:cxn>
                <a:cxn ang="0">
                  <a:pos x="74" y="163"/>
                </a:cxn>
                <a:cxn ang="0">
                  <a:pos x="64" y="163"/>
                </a:cxn>
                <a:cxn ang="0">
                  <a:pos x="117" y="113"/>
                </a:cxn>
                <a:cxn ang="0">
                  <a:pos x="122" y="125"/>
                </a:cxn>
                <a:cxn ang="0">
                  <a:pos x="89" y="125"/>
                </a:cxn>
                <a:cxn ang="0">
                  <a:pos x="89" y="6"/>
                </a:cxn>
                <a:cxn ang="0">
                  <a:pos x="96" y="13"/>
                </a:cxn>
                <a:cxn ang="0">
                  <a:pos x="43" y="13"/>
                </a:cxn>
                <a:cxn ang="0">
                  <a:pos x="50" y="6"/>
                </a:cxn>
                <a:cxn ang="0">
                  <a:pos x="50" y="125"/>
                </a:cxn>
                <a:cxn ang="0">
                  <a:pos x="17" y="125"/>
                </a:cxn>
                <a:cxn ang="0">
                  <a:pos x="22" y="113"/>
                </a:cxn>
                <a:cxn ang="0">
                  <a:pos x="74" y="163"/>
                </a:cxn>
              </a:cxnLst>
              <a:rect l="0" t="0" r="r" b="b"/>
              <a:pathLst>
                <a:path w="139" h="178">
                  <a:moveTo>
                    <a:pt x="0" y="111"/>
                  </a:moveTo>
                  <a:lnTo>
                    <a:pt x="43" y="111"/>
                  </a:lnTo>
                  <a:lnTo>
                    <a:pt x="36" y="118"/>
                  </a:lnTo>
                  <a:lnTo>
                    <a:pt x="36" y="0"/>
                  </a:lnTo>
                  <a:lnTo>
                    <a:pt x="103" y="0"/>
                  </a:lnTo>
                  <a:lnTo>
                    <a:pt x="103" y="118"/>
                  </a:lnTo>
                  <a:lnTo>
                    <a:pt x="96" y="111"/>
                  </a:lnTo>
                  <a:lnTo>
                    <a:pt x="139" y="111"/>
                  </a:lnTo>
                  <a:lnTo>
                    <a:pt x="69" y="178"/>
                  </a:lnTo>
                  <a:lnTo>
                    <a:pt x="0" y="111"/>
                  </a:lnTo>
                  <a:close/>
                  <a:moveTo>
                    <a:pt x="74" y="163"/>
                  </a:moveTo>
                  <a:lnTo>
                    <a:pt x="64" y="163"/>
                  </a:lnTo>
                  <a:lnTo>
                    <a:pt x="117" y="113"/>
                  </a:lnTo>
                  <a:lnTo>
                    <a:pt x="122" y="125"/>
                  </a:lnTo>
                  <a:lnTo>
                    <a:pt x="89" y="125"/>
                  </a:lnTo>
                  <a:lnTo>
                    <a:pt x="89" y="6"/>
                  </a:lnTo>
                  <a:lnTo>
                    <a:pt x="96" y="13"/>
                  </a:lnTo>
                  <a:lnTo>
                    <a:pt x="43" y="13"/>
                  </a:lnTo>
                  <a:lnTo>
                    <a:pt x="50" y="6"/>
                  </a:lnTo>
                  <a:lnTo>
                    <a:pt x="50" y="125"/>
                  </a:lnTo>
                  <a:lnTo>
                    <a:pt x="17" y="125"/>
                  </a:lnTo>
                  <a:lnTo>
                    <a:pt x="22" y="113"/>
                  </a:lnTo>
                  <a:lnTo>
                    <a:pt x="74" y="16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8" name="Freeform 252"/>
            <p:cNvSpPr>
              <a:spLocks/>
            </p:cNvSpPr>
            <p:nvPr/>
          </p:nvSpPr>
          <p:spPr bwMode="auto">
            <a:xfrm>
              <a:off x="875" y="3169"/>
              <a:ext cx="105" cy="16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6" y="112"/>
                </a:cxn>
                <a:cxn ang="0">
                  <a:pos x="26" y="0"/>
                </a:cxn>
                <a:cxn ang="0">
                  <a:pos x="79" y="0"/>
                </a:cxn>
                <a:cxn ang="0">
                  <a:pos x="79" y="112"/>
                </a:cxn>
                <a:cxn ang="0">
                  <a:pos x="105" y="112"/>
                </a:cxn>
                <a:cxn ang="0">
                  <a:pos x="52" y="162"/>
                </a:cxn>
                <a:cxn ang="0">
                  <a:pos x="0" y="112"/>
                </a:cxn>
              </a:cxnLst>
              <a:rect l="0" t="0" r="r" b="b"/>
              <a:pathLst>
                <a:path w="105" h="162">
                  <a:moveTo>
                    <a:pt x="0" y="112"/>
                  </a:moveTo>
                  <a:lnTo>
                    <a:pt x="26" y="112"/>
                  </a:lnTo>
                  <a:lnTo>
                    <a:pt x="26" y="0"/>
                  </a:lnTo>
                  <a:lnTo>
                    <a:pt x="79" y="0"/>
                  </a:lnTo>
                  <a:lnTo>
                    <a:pt x="79" y="112"/>
                  </a:lnTo>
                  <a:lnTo>
                    <a:pt x="105" y="112"/>
                  </a:lnTo>
                  <a:lnTo>
                    <a:pt x="52" y="16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89" name="Freeform 253"/>
            <p:cNvSpPr>
              <a:spLocks noEditPoints="1"/>
            </p:cNvSpPr>
            <p:nvPr/>
          </p:nvSpPr>
          <p:spPr bwMode="auto">
            <a:xfrm>
              <a:off x="858" y="3162"/>
              <a:ext cx="139" cy="178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3" y="112"/>
                </a:cxn>
                <a:cxn ang="0">
                  <a:pos x="36" y="119"/>
                </a:cxn>
                <a:cxn ang="0">
                  <a:pos x="36" y="0"/>
                </a:cxn>
                <a:cxn ang="0">
                  <a:pos x="103" y="0"/>
                </a:cxn>
                <a:cxn ang="0">
                  <a:pos x="103" y="119"/>
                </a:cxn>
                <a:cxn ang="0">
                  <a:pos x="96" y="112"/>
                </a:cxn>
                <a:cxn ang="0">
                  <a:pos x="139" y="112"/>
                </a:cxn>
                <a:cxn ang="0">
                  <a:pos x="69" y="178"/>
                </a:cxn>
                <a:cxn ang="0">
                  <a:pos x="0" y="112"/>
                </a:cxn>
                <a:cxn ang="0">
                  <a:pos x="74" y="164"/>
                </a:cxn>
                <a:cxn ang="0">
                  <a:pos x="64" y="164"/>
                </a:cxn>
                <a:cxn ang="0">
                  <a:pos x="117" y="114"/>
                </a:cxn>
                <a:cxn ang="0">
                  <a:pos x="122" y="125"/>
                </a:cxn>
                <a:cxn ang="0">
                  <a:pos x="89" y="125"/>
                </a:cxn>
                <a:cxn ang="0">
                  <a:pos x="89" y="7"/>
                </a:cxn>
                <a:cxn ang="0">
                  <a:pos x="96" y="14"/>
                </a:cxn>
                <a:cxn ang="0">
                  <a:pos x="43" y="14"/>
                </a:cxn>
                <a:cxn ang="0">
                  <a:pos x="50" y="7"/>
                </a:cxn>
                <a:cxn ang="0">
                  <a:pos x="50" y="125"/>
                </a:cxn>
                <a:cxn ang="0">
                  <a:pos x="17" y="125"/>
                </a:cxn>
                <a:cxn ang="0">
                  <a:pos x="22" y="114"/>
                </a:cxn>
                <a:cxn ang="0">
                  <a:pos x="74" y="164"/>
                </a:cxn>
              </a:cxnLst>
              <a:rect l="0" t="0" r="r" b="b"/>
              <a:pathLst>
                <a:path w="139" h="178">
                  <a:moveTo>
                    <a:pt x="0" y="112"/>
                  </a:moveTo>
                  <a:lnTo>
                    <a:pt x="43" y="112"/>
                  </a:lnTo>
                  <a:lnTo>
                    <a:pt x="36" y="119"/>
                  </a:lnTo>
                  <a:lnTo>
                    <a:pt x="36" y="0"/>
                  </a:lnTo>
                  <a:lnTo>
                    <a:pt x="103" y="0"/>
                  </a:lnTo>
                  <a:lnTo>
                    <a:pt x="103" y="119"/>
                  </a:lnTo>
                  <a:lnTo>
                    <a:pt x="96" y="112"/>
                  </a:lnTo>
                  <a:lnTo>
                    <a:pt x="139" y="112"/>
                  </a:lnTo>
                  <a:lnTo>
                    <a:pt x="69" y="178"/>
                  </a:lnTo>
                  <a:lnTo>
                    <a:pt x="0" y="112"/>
                  </a:lnTo>
                  <a:close/>
                  <a:moveTo>
                    <a:pt x="74" y="164"/>
                  </a:moveTo>
                  <a:lnTo>
                    <a:pt x="64" y="164"/>
                  </a:lnTo>
                  <a:lnTo>
                    <a:pt x="117" y="114"/>
                  </a:lnTo>
                  <a:lnTo>
                    <a:pt x="122" y="125"/>
                  </a:lnTo>
                  <a:lnTo>
                    <a:pt x="89" y="125"/>
                  </a:lnTo>
                  <a:lnTo>
                    <a:pt x="89" y="7"/>
                  </a:lnTo>
                  <a:lnTo>
                    <a:pt x="96" y="14"/>
                  </a:lnTo>
                  <a:lnTo>
                    <a:pt x="43" y="14"/>
                  </a:lnTo>
                  <a:lnTo>
                    <a:pt x="50" y="7"/>
                  </a:lnTo>
                  <a:lnTo>
                    <a:pt x="50" y="125"/>
                  </a:lnTo>
                  <a:lnTo>
                    <a:pt x="17" y="125"/>
                  </a:lnTo>
                  <a:lnTo>
                    <a:pt x="22" y="114"/>
                  </a:lnTo>
                  <a:lnTo>
                    <a:pt x="74" y="16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90" name="Freeform 254"/>
            <p:cNvSpPr>
              <a:spLocks/>
            </p:cNvSpPr>
            <p:nvPr/>
          </p:nvSpPr>
          <p:spPr bwMode="auto">
            <a:xfrm>
              <a:off x="3024" y="1165"/>
              <a:ext cx="357" cy="11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99" y="27"/>
                </a:cxn>
                <a:cxn ang="0">
                  <a:pos x="299" y="0"/>
                </a:cxn>
                <a:cxn ang="0">
                  <a:pos x="357" y="55"/>
                </a:cxn>
                <a:cxn ang="0">
                  <a:pos x="299" y="111"/>
                </a:cxn>
                <a:cxn ang="0">
                  <a:pos x="299" y="83"/>
                </a:cxn>
                <a:cxn ang="0">
                  <a:pos x="0" y="83"/>
                </a:cxn>
                <a:cxn ang="0">
                  <a:pos x="0" y="27"/>
                </a:cxn>
              </a:cxnLst>
              <a:rect l="0" t="0" r="r" b="b"/>
              <a:pathLst>
                <a:path w="357" h="111">
                  <a:moveTo>
                    <a:pt x="0" y="27"/>
                  </a:moveTo>
                  <a:lnTo>
                    <a:pt x="299" y="27"/>
                  </a:lnTo>
                  <a:lnTo>
                    <a:pt x="299" y="0"/>
                  </a:lnTo>
                  <a:lnTo>
                    <a:pt x="357" y="55"/>
                  </a:lnTo>
                  <a:lnTo>
                    <a:pt x="299" y="111"/>
                  </a:lnTo>
                  <a:lnTo>
                    <a:pt x="299" y="83"/>
                  </a:lnTo>
                  <a:lnTo>
                    <a:pt x="0" y="83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91" name="Freeform 255"/>
            <p:cNvSpPr>
              <a:spLocks noEditPoints="1"/>
            </p:cNvSpPr>
            <p:nvPr/>
          </p:nvSpPr>
          <p:spPr bwMode="auto">
            <a:xfrm>
              <a:off x="3017" y="1149"/>
              <a:ext cx="374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06" y="37"/>
                </a:cxn>
                <a:cxn ang="0">
                  <a:pos x="299" y="43"/>
                </a:cxn>
                <a:cxn ang="0">
                  <a:pos x="299" y="0"/>
                </a:cxn>
                <a:cxn ang="0">
                  <a:pos x="374" y="71"/>
                </a:cxn>
                <a:cxn ang="0">
                  <a:pos x="299" y="143"/>
                </a:cxn>
                <a:cxn ang="0">
                  <a:pos x="299" y="99"/>
                </a:cxn>
                <a:cxn ang="0">
                  <a:pos x="306" y="106"/>
                </a:cxn>
                <a:cxn ang="0">
                  <a:pos x="0" y="106"/>
                </a:cxn>
                <a:cxn ang="0">
                  <a:pos x="0" y="37"/>
                </a:cxn>
                <a:cxn ang="0">
                  <a:pos x="14" y="99"/>
                </a:cxn>
                <a:cxn ang="0">
                  <a:pos x="7" y="92"/>
                </a:cxn>
                <a:cxn ang="0">
                  <a:pos x="313" y="92"/>
                </a:cxn>
                <a:cxn ang="0">
                  <a:pos x="313" y="127"/>
                </a:cxn>
                <a:cxn ang="0">
                  <a:pos x="301" y="122"/>
                </a:cxn>
                <a:cxn ang="0">
                  <a:pos x="359" y="67"/>
                </a:cxn>
                <a:cxn ang="0">
                  <a:pos x="359" y="76"/>
                </a:cxn>
                <a:cxn ang="0">
                  <a:pos x="301" y="20"/>
                </a:cxn>
                <a:cxn ang="0">
                  <a:pos x="313" y="16"/>
                </a:cxn>
                <a:cxn ang="0">
                  <a:pos x="313" y="50"/>
                </a:cxn>
                <a:cxn ang="0">
                  <a:pos x="7" y="50"/>
                </a:cxn>
                <a:cxn ang="0">
                  <a:pos x="14" y="43"/>
                </a:cxn>
                <a:cxn ang="0">
                  <a:pos x="14" y="99"/>
                </a:cxn>
              </a:cxnLst>
              <a:rect l="0" t="0" r="r" b="b"/>
              <a:pathLst>
                <a:path w="374" h="143">
                  <a:moveTo>
                    <a:pt x="0" y="37"/>
                  </a:moveTo>
                  <a:lnTo>
                    <a:pt x="306" y="37"/>
                  </a:lnTo>
                  <a:lnTo>
                    <a:pt x="299" y="43"/>
                  </a:lnTo>
                  <a:lnTo>
                    <a:pt x="299" y="0"/>
                  </a:lnTo>
                  <a:lnTo>
                    <a:pt x="374" y="71"/>
                  </a:lnTo>
                  <a:lnTo>
                    <a:pt x="299" y="143"/>
                  </a:lnTo>
                  <a:lnTo>
                    <a:pt x="299" y="99"/>
                  </a:lnTo>
                  <a:lnTo>
                    <a:pt x="306" y="106"/>
                  </a:lnTo>
                  <a:lnTo>
                    <a:pt x="0" y="106"/>
                  </a:lnTo>
                  <a:lnTo>
                    <a:pt x="0" y="37"/>
                  </a:lnTo>
                  <a:close/>
                  <a:moveTo>
                    <a:pt x="14" y="99"/>
                  </a:moveTo>
                  <a:lnTo>
                    <a:pt x="7" y="92"/>
                  </a:lnTo>
                  <a:lnTo>
                    <a:pt x="313" y="92"/>
                  </a:lnTo>
                  <a:lnTo>
                    <a:pt x="313" y="127"/>
                  </a:lnTo>
                  <a:lnTo>
                    <a:pt x="301" y="122"/>
                  </a:lnTo>
                  <a:lnTo>
                    <a:pt x="359" y="67"/>
                  </a:lnTo>
                  <a:lnTo>
                    <a:pt x="359" y="76"/>
                  </a:lnTo>
                  <a:lnTo>
                    <a:pt x="301" y="20"/>
                  </a:lnTo>
                  <a:lnTo>
                    <a:pt x="313" y="16"/>
                  </a:lnTo>
                  <a:lnTo>
                    <a:pt x="313" y="50"/>
                  </a:lnTo>
                  <a:lnTo>
                    <a:pt x="7" y="50"/>
                  </a:lnTo>
                  <a:lnTo>
                    <a:pt x="14" y="43"/>
                  </a:lnTo>
                  <a:lnTo>
                    <a:pt x="14" y="99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92" name="Freeform 256"/>
            <p:cNvSpPr>
              <a:spLocks/>
            </p:cNvSpPr>
            <p:nvPr/>
          </p:nvSpPr>
          <p:spPr bwMode="auto">
            <a:xfrm>
              <a:off x="3819" y="1164"/>
              <a:ext cx="357" cy="11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99" y="28"/>
                </a:cxn>
                <a:cxn ang="0">
                  <a:pos x="299" y="0"/>
                </a:cxn>
                <a:cxn ang="0">
                  <a:pos x="357" y="56"/>
                </a:cxn>
                <a:cxn ang="0">
                  <a:pos x="299" y="112"/>
                </a:cxn>
                <a:cxn ang="0">
                  <a:pos x="299" y="84"/>
                </a:cxn>
                <a:cxn ang="0">
                  <a:pos x="0" y="84"/>
                </a:cxn>
                <a:cxn ang="0">
                  <a:pos x="0" y="28"/>
                </a:cxn>
              </a:cxnLst>
              <a:rect l="0" t="0" r="r" b="b"/>
              <a:pathLst>
                <a:path w="357" h="112">
                  <a:moveTo>
                    <a:pt x="0" y="28"/>
                  </a:moveTo>
                  <a:lnTo>
                    <a:pt x="299" y="28"/>
                  </a:lnTo>
                  <a:lnTo>
                    <a:pt x="299" y="0"/>
                  </a:lnTo>
                  <a:lnTo>
                    <a:pt x="357" y="56"/>
                  </a:lnTo>
                  <a:lnTo>
                    <a:pt x="299" y="112"/>
                  </a:lnTo>
                  <a:lnTo>
                    <a:pt x="29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93" name="Freeform 257"/>
            <p:cNvSpPr>
              <a:spLocks noEditPoints="1"/>
            </p:cNvSpPr>
            <p:nvPr/>
          </p:nvSpPr>
          <p:spPr bwMode="auto">
            <a:xfrm>
              <a:off x="3812" y="1148"/>
              <a:ext cx="374" cy="144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06" y="37"/>
                </a:cxn>
                <a:cxn ang="0">
                  <a:pos x="299" y="44"/>
                </a:cxn>
                <a:cxn ang="0">
                  <a:pos x="299" y="0"/>
                </a:cxn>
                <a:cxn ang="0">
                  <a:pos x="374" y="72"/>
                </a:cxn>
                <a:cxn ang="0">
                  <a:pos x="299" y="144"/>
                </a:cxn>
                <a:cxn ang="0">
                  <a:pos x="299" y="100"/>
                </a:cxn>
                <a:cxn ang="0">
                  <a:pos x="306" y="106"/>
                </a:cxn>
                <a:cxn ang="0">
                  <a:pos x="0" y="106"/>
                </a:cxn>
                <a:cxn ang="0">
                  <a:pos x="0" y="37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313" y="93"/>
                </a:cxn>
                <a:cxn ang="0">
                  <a:pos x="313" y="128"/>
                </a:cxn>
                <a:cxn ang="0">
                  <a:pos x="301" y="123"/>
                </a:cxn>
                <a:cxn ang="0">
                  <a:pos x="359" y="67"/>
                </a:cxn>
                <a:cxn ang="0">
                  <a:pos x="359" y="77"/>
                </a:cxn>
                <a:cxn ang="0">
                  <a:pos x="301" y="21"/>
                </a:cxn>
                <a:cxn ang="0">
                  <a:pos x="313" y="16"/>
                </a:cxn>
                <a:cxn ang="0">
                  <a:pos x="313" y="51"/>
                </a:cxn>
                <a:cxn ang="0">
                  <a:pos x="7" y="51"/>
                </a:cxn>
                <a:cxn ang="0">
                  <a:pos x="14" y="44"/>
                </a:cxn>
                <a:cxn ang="0">
                  <a:pos x="14" y="100"/>
                </a:cxn>
              </a:cxnLst>
              <a:rect l="0" t="0" r="r" b="b"/>
              <a:pathLst>
                <a:path w="374" h="144">
                  <a:moveTo>
                    <a:pt x="0" y="37"/>
                  </a:moveTo>
                  <a:lnTo>
                    <a:pt x="306" y="37"/>
                  </a:lnTo>
                  <a:lnTo>
                    <a:pt x="299" y="44"/>
                  </a:lnTo>
                  <a:lnTo>
                    <a:pt x="299" y="0"/>
                  </a:lnTo>
                  <a:lnTo>
                    <a:pt x="374" y="72"/>
                  </a:lnTo>
                  <a:lnTo>
                    <a:pt x="299" y="144"/>
                  </a:lnTo>
                  <a:lnTo>
                    <a:pt x="299" y="100"/>
                  </a:lnTo>
                  <a:lnTo>
                    <a:pt x="306" y="106"/>
                  </a:lnTo>
                  <a:lnTo>
                    <a:pt x="0" y="106"/>
                  </a:lnTo>
                  <a:lnTo>
                    <a:pt x="0" y="37"/>
                  </a:lnTo>
                  <a:close/>
                  <a:moveTo>
                    <a:pt x="14" y="100"/>
                  </a:moveTo>
                  <a:lnTo>
                    <a:pt x="7" y="93"/>
                  </a:lnTo>
                  <a:lnTo>
                    <a:pt x="313" y="93"/>
                  </a:lnTo>
                  <a:lnTo>
                    <a:pt x="313" y="128"/>
                  </a:lnTo>
                  <a:lnTo>
                    <a:pt x="301" y="123"/>
                  </a:lnTo>
                  <a:lnTo>
                    <a:pt x="359" y="67"/>
                  </a:lnTo>
                  <a:lnTo>
                    <a:pt x="359" y="77"/>
                  </a:lnTo>
                  <a:lnTo>
                    <a:pt x="301" y="21"/>
                  </a:lnTo>
                  <a:lnTo>
                    <a:pt x="313" y="16"/>
                  </a:lnTo>
                  <a:lnTo>
                    <a:pt x="313" y="51"/>
                  </a:lnTo>
                  <a:lnTo>
                    <a:pt x="7" y="51"/>
                  </a:lnTo>
                  <a:lnTo>
                    <a:pt x="14" y="44"/>
                  </a:lnTo>
                  <a:lnTo>
                    <a:pt x="14" y="10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94" name="Freeform 258"/>
            <p:cNvSpPr>
              <a:spLocks/>
            </p:cNvSpPr>
            <p:nvPr/>
          </p:nvSpPr>
          <p:spPr bwMode="auto">
            <a:xfrm>
              <a:off x="4659" y="1161"/>
              <a:ext cx="358" cy="11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99" y="27"/>
                </a:cxn>
                <a:cxn ang="0">
                  <a:pos x="299" y="0"/>
                </a:cxn>
                <a:cxn ang="0">
                  <a:pos x="358" y="55"/>
                </a:cxn>
                <a:cxn ang="0">
                  <a:pos x="299" y="111"/>
                </a:cxn>
                <a:cxn ang="0">
                  <a:pos x="299" y="83"/>
                </a:cxn>
                <a:cxn ang="0">
                  <a:pos x="0" y="83"/>
                </a:cxn>
                <a:cxn ang="0">
                  <a:pos x="0" y="27"/>
                </a:cxn>
              </a:cxnLst>
              <a:rect l="0" t="0" r="r" b="b"/>
              <a:pathLst>
                <a:path w="358" h="111">
                  <a:moveTo>
                    <a:pt x="0" y="27"/>
                  </a:moveTo>
                  <a:lnTo>
                    <a:pt x="299" y="27"/>
                  </a:lnTo>
                  <a:lnTo>
                    <a:pt x="299" y="0"/>
                  </a:lnTo>
                  <a:lnTo>
                    <a:pt x="358" y="55"/>
                  </a:lnTo>
                  <a:lnTo>
                    <a:pt x="299" y="111"/>
                  </a:lnTo>
                  <a:lnTo>
                    <a:pt x="299" y="83"/>
                  </a:lnTo>
                  <a:lnTo>
                    <a:pt x="0" y="83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195" name="Freeform 259"/>
            <p:cNvSpPr>
              <a:spLocks noEditPoints="1"/>
            </p:cNvSpPr>
            <p:nvPr/>
          </p:nvSpPr>
          <p:spPr bwMode="auto">
            <a:xfrm>
              <a:off x="4652" y="1145"/>
              <a:ext cx="374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06" y="37"/>
                </a:cxn>
                <a:cxn ang="0">
                  <a:pos x="299" y="43"/>
                </a:cxn>
                <a:cxn ang="0">
                  <a:pos x="299" y="0"/>
                </a:cxn>
                <a:cxn ang="0">
                  <a:pos x="374" y="71"/>
                </a:cxn>
                <a:cxn ang="0">
                  <a:pos x="299" y="143"/>
                </a:cxn>
                <a:cxn ang="0">
                  <a:pos x="299" y="99"/>
                </a:cxn>
                <a:cxn ang="0">
                  <a:pos x="306" y="106"/>
                </a:cxn>
                <a:cxn ang="0">
                  <a:pos x="0" y="106"/>
                </a:cxn>
                <a:cxn ang="0">
                  <a:pos x="0" y="37"/>
                </a:cxn>
                <a:cxn ang="0">
                  <a:pos x="14" y="99"/>
                </a:cxn>
                <a:cxn ang="0">
                  <a:pos x="7" y="92"/>
                </a:cxn>
                <a:cxn ang="0">
                  <a:pos x="313" y="92"/>
                </a:cxn>
                <a:cxn ang="0">
                  <a:pos x="313" y="127"/>
                </a:cxn>
                <a:cxn ang="0">
                  <a:pos x="301" y="122"/>
                </a:cxn>
                <a:cxn ang="0">
                  <a:pos x="360" y="67"/>
                </a:cxn>
                <a:cxn ang="0">
                  <a:pos x="360" y="76"/>
                </a:cxn>
                <a:cxn ang="0">
                  <a:pos x="301" y="20"/>
                </a:cxn>
                <a:cxn ang="0">
                  <a:pos x="313" y="16"/>
                </a:cxn>
                <a:cxn ang="0">
                  <a:pos x="313" y="50"/>
                </a:cxn>
                <a:cxn ang="0">
                  <a:pos x="7" y="50"/>
                </a:cxn>
                <a:cxn ang="0">
                  <a:pos x="14" y="43"/>
                </a:cxn>
                <a:cxn ang="0">
                  <a:pos x="14" y="99"/>
                </a:cxn>
              </a:cxnLst>
              <a:rect l="0" t="0" r="r" b="b"/>
              <a:pathLst>
                <a:path w="374" h="143">
                  <a:moveTo>
                    <a:pt x="0" y="37"/>
                  </a:moveTo>
                  <a:lnTo>
                    <a:pt x="306" y="37"/>
                  </a:lnTo>
                  <a:lnTo>
                    <a:pt x="299" y="43"/>
                  </a:lnTo>
                  <a:lnTo>
                    <a:pt x="299" y="0"/>
                  </a:lnTo>
                  <a:lnTo>
                    <a:pt x="374" y="71"/>
                  </a:lnTo>
                  <a:lnTo>
                    <a:pt x="299" y="143"/>
                  </a:lnTo>
                  <a:lnTo>
                    <a:pt x="299" y="99"/>
                  </a:lnTo>
                  <a:lnTo>
                    <a:pt x="306" y="106"/>
                  </a:lnTo>
                  <a:lnTo>
                    <a:pt x="0" y="106"/>
                  </a:lnTo>
                  <a:lnTo>
                    <a:pt x="0" y="37"/>
                  </a:lnTo>
                  <a:close/>
                  <a:moveTo>
                    <a:pt x="14" y="99"/>
                  </a:moveTo>
                  <a:lnTo>
                    <a:pt x="7" y="92"/>
                  </a:lnTo>
                  <a:lnTo>
                    <a:pt x="313" y="92"/>
                  </a:lnTo>
                  <a:lnTo>
                    <a:pt x="313" y="127"/>
                  </a:lnTo>
                  <a:lnTo>
                    <a:pt x="301" y="122"/>
                  </a:lnTo>
                  <a:lnTo>
                    <a:pt x="360" y="67"/>
                  </a:lnTo>
                  <a:lnTo>
                    <a:pt x="360" y="76"/>
                  </a:lnTo>
                  <a:lnTo>
                    <a:pt x="301" y="20"/>
                  </a:lnTo>
                  <a:lnTo>
                    <a:pt x="313" y="16"/>
                  </a:lnTo>
                  <a:lnTo>
                    <a:pt x="313" y="50"/>
                  </a:lnTo>
                  <a:lnTo>
                    <a:pt x="7" y="50"/>
                  </a:lnTo>
                  <a:lnTo>
                    <a:pt x="14" y="43"/>
                  </a:lnTo>
                  <a:lnTo>
                    <a:pt x="14" y="99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68198" name="Picture 2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7" y="1722"/>
              <a:ext cx="36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199" name="Picture 2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57" y="1722"/>
              <a:ext cx="36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200" name="Rectangle 264"/>
            <p:cNvSpPr>
              <a:spLocks noChangeArrowheads="1"/>
            </p:cNvSpPr>
            <p:nvPr/>
          </p:nvSpPr>
          <p:spPr bwMode="auto">
            <a:xfrm>
              <a:off x="1764" y="1705"/>
              <a:ext cx="3589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01" name="Freeform 265"/>
            <p:cNvSpPr>
              <a:spLocks noEditPoints="1"/>
            </p:cNvSpPr>
            <p:nvPr/>
          </p:nvSpPr>
          <p:spPr bwMode="auto">
            <a:xfrm>
              <a:off x="1757" y="1741"/>
              <a:ext cx="3603" cy="170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3" y="0"/>
                </a:cxn>
                <a:cxn ang="0">
                  <a:pos x="17138" y="0"/>
                </a:cxn>
                <a:cxn ang="0">
                  <a:pos x="17172" y="33"/>
                </a:cxn>
                <a:cxn ang="0">
                  <a:pos x="17172" y="813"/>
                </a:cxn>
                <a:cxn ang="0">
                  <a:pos x="17138" y="847"/>
                </a:cxn>
                <a:cxn ang="0">
                  <a:pos x="33" y="847"/>
                </a:cxn>
                <a:cxn ang="0">
                  <a:pos x="0" y="813"/>
                </a:cxn>
                <a:cxn ang="0">
                  <a:pos x="0" y="33"/>
                </a:cxn>
                <a:cxn ang="0">
                  <a:pos x="67" y="813"/>
                </a:cxn>
                <a:cxn ang="0">
                  <a:pos x="33" y="780"/>
                </a:cxn>
                <a:cxn ang="0">
                  <a:pos x="17138" y="780"/>
                </a:cxn>
                <a:cxn ang="0">
                  <a:pos x="17105" y="813"/>
                </a:cxn>
                <a:cxn ang="0">
                  <a:pos x="17105" y="33"/>
                </a:cxn>
                <a:cxn ang="0">
                  <a:pos x="17138" y="67"/>
                </a:cxn>
                <a:cxn ang="0">
                  <a:pos x="33" y="67"/>
                </a:cxn>
                <a:cxn ang="0">
                  <a:pos x="67" y="33"/>
                </a:cxn>
                <a:cxn ang="0">
                  <a:pos x="67" y="813"/>
                </a:cxn>
              </a:cxnLst>
              <a:rect l="0" t="0" r="r" b="b"/>
              <a:pathLst>
                <a:path w="17172" h="847">
                  <a:moveTo>
                    <a:pt x="0" y="33"/>
                  </a:moveTo>
                  <a:cubicBezTo>
                    <a:pt x="0" y="15"/>
                    <a:pt x="15" y="0"/>
                    <a:pt x="33" y="0"/>
                  </a:cubicBezTo>
                  <a:lnTo>
                    <a:pt x="17138" y="0"/>
                  </a:lnTo>
                  <a:cubicBezTo>
                    <a:pt x="17157" y="0"/>
                    <a:pt x="17172" y="15"/>
                    <a:pt x="17172" y="33"/>
                  </a:cubicBezTo>
                  <a:lnTo>
                    <a:pt x="17172" y="813"/>
                  </a:lnTo>
                  <a:cubicBezTo>
                    <a:pt x="17172" y="832"/>
                    <a:pt x="17157" y="847"/>
                    <a:pt x="17138" y="847"/>
                  </a:cubicBezTo>
                  <a:lnTo>
                    <a:pt x="33" y="847"/>
                  </a:lnTo>
                  <a:cubicBezTo>
                    <a:pt x="15" y="847"/>
                    <a:pt x="0" y="832"/>
                    <a:pt x="0" y="813"/>
                  </a:cubicBezTo>
                  <a:lnTo>
                    <a:pt x="0" y="33"/>
                  </a:lnTo>
                  <a:close/>
                  <a:moveTo>
                    <a:pt x="67" y="813"/>
                  </a:moveTo>
                  <a:lnTo>
                    <a:pt x="33" y="780"/>
                  </a:lnTo>
                  <a:lnTo>
                    <a:pt x="17138" y="780"/>
                  </a:lnTo>
                  <a:lnTo>
                    <a:pt x="17105" y="813"/>
                  </a:lnTo>
                  <a:lnTo>
                    <a:pt x="17105" y="33"/>
                  </a:lnTo>
                  <a:lnTo>
                    <a:pt x="17138" y="67"/>
                  </a:lnTo>
                  <a:lnTo>
                    <a:pt x="33" y="67"/>
                  </a:lnTo>
                  <a:lnTo>
                    <a:pt x="67" y="33"/>
                  </a:lnTo>
                  <a:lnTo>
                    <a:pt x="67" y="8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02" name="Rectangle 266"/>
            <p:cNvSpPr>
              <a:spLocks noChangeArrowheads="1"/>
            </p:cNvSpPr>
            <p:nvPr/>
          </p:nvSpPr>
          <p:spPr bwMode="auto">
            <a:xfrm>
              <a:off x="2936" y="1793"/>
              <a:ext cx="1400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Division of Human Capital Development</a:t>
              </a: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03" name="Rectangle 267"/>
            <p:cNvSpPr>
              <a:spLocks noChangeArrowheads="1"/>
            </p:cNvSpPr>
            <p:nvPr/>
          </p:nvSpPr>
          <p:spPr bwMode="auto">
            <a:xfrm>
              <a:off x="4182" y="1734"/>
              <a:ext cx="62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68206" name="Picture 27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80" y="2285"/>
              <a:ext cx="2374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207" name="Picture 27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80" y="2285"/>
              <a:ext cx="2374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208" name="Rectangle 272"/>
            <p:cNvSpPr>
              <a:spLocks noChangeArrowheads="1"/>
            </p:cNvSpPr>
            <p:nvPr/>
          </p:nvSpPr>
          <p:spPr bwMode="auto">
            <a:xfrm>
              <a:off x="1986" y="2268"/>
              <a:ext cx="2330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09" name="Freeform 273"/>
            <p:cNvSpPr>
              <a:spLocks noEditPoints="1"/>
            </p:cNvSpPr>
            <p:nvPr/>
          </p:nvSpPr>
          <p:spPr bwMode="auto">
            <a:xfrm>
              <a:off x="1979" y="2261"/>
              <a:ext cx="2345" cy="170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3" y="0"/>
                </a:cxn>
                <a:cxn ang="0">
                  <a:pos x="11138" y="0"/>
                </a:cxn>
                <a:cxn ang="0">
                  <a:pos x="11172" y="33"/>
                </a:cxn>
                <a:cxn ang="0">
                  <a:pos x="11172" y="813"/>
                </a:cxn>
                <a:cxn ang="0">
                  <a:pos x="11138" y="847"/>
                </a:cxn>
                <a:cxn ang="0">
                  <a:pos x="33" y="847"/>
                </a:cxn>
                <a:cxn ang="0">
                  <a:pos x="0" y="813"/>
                </a:cxn>
                <a:cxn ang="0">
                  <a:pos x="0" y="33"/>
                </a:cxn>
                <a:cxn ang="0">
                  <a:pos x="67" y="813"/>
                </a:cxn>
                <a:cxn ang="0">
                  <a:pos x="33" y="780"/>
                </a:cxn>
                <a:cxn ang="0">
                  <a:pos x="11138" y="780"/>
                </a:cxn>
                <a:cxn ang="0">
                  <a:pos x="11105" y="813"/>
                </a:cxn>
                <a:cxn ang="0">
                  <a:pos x="11105" y="33"/>
                </a:cxn>
                <a:cxn ang="0">
                  <a:pos x="11138" y="67"/>
                </a:cxn>
                <a:cxn ang="0">
                  <a:pos x="33" y="67"/>
                </a:cxn>
                <a:cxn ang="0">
                  <a:pos x="67" y="33"/>
                </a:cxn>
                <a:cxn ang="0">
                  <a:pos x="67" y="813"/>
                </a:cxn>
              </a:cxnLst>
              <a:rect l="0" t="0" r="r" b="b"/>
              <a:pathLst>
                <a:path w="11172" h="847">
                  <a:moveTo>
                    <a:pt x="0" y="33"/>
                  </a:moveTo>
                  <a:cubicBezTo>
                    <a:pt x="0" y="15"/>
                    <a:pt x="15" y="0"/>
                    <a:pt x="33" y="0"/>
                  </a:cubicBezTo>
                  <a:lnTo>
                    <a:pt x="11138" y="0"/>
                  </a:lnTo>
                  <a:cubicBezTo>
                    <a:pt x="11157" y="0"/>
                    <a:pt x="11172" y="15"/>
                    <a:pt x="11172" y="33"/>
                  </a:cubicBezTo>
                  <a:lnTo>
                    <a:pt x="11172" y="813"/>
                  </a:lnTo>
                  <a:cubicBezTo>
                    <a:pt x="11172" y="832"/>
                    <a:pt x="11157" y="847"/>
                    <a:pt x="11138" y="847"/>
                  </a:cubicBezTo>
                  <a:lnTo>
                    <a:pt x="33" y="847"/>
                  </a:lnTo>
                  <a:cubicBezTo>
                    <a:pt x="15" y="847"/>
                    <a:pt x="0" y="832"/>
                    <a:pt x="0" y="813"/>
                  </a:cubicBezTo>
                  <a:lnTo>
                    <a:pt x="0" y="33"/>
                  </a:lnTo>
                  <a:close/>
                  <a:moveTo>
                    <a:pt x="67" y="813"/>
                  </a:moveTo>
                  <a:lnTo>
                    <a:pt x="33" y="780"/>
                  </a:lnTo>
                  <a:lnTo>
                    <a:pt x="11138" y="780"/>
                  </a:lnTo>
                  <a:lnTo>
                    <a:pt x="11105" y="813"/>
                  </a:lnTo>
                  <a:lnTo>
                    <a:pt x="11105" y="33"/>
                  </a:lnTo>
                  <a:lnTo>
                    <a:pt x="11138" y="67"/>
                  </a:lnTo>
                  <a:lnTo>
                    <a:pt x="33" y="67"/>
                  </a:lnTo>
                  <a:lnTo>
                    <a:pt x="67" y="33"/>
                  </a:lnTo>
                  <a:lnTo>
                    <a:pt x="67" y="8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10" name="Rectangle 274"/>
            <p:cNvSpPr>
              <a:spLocks noChangeArrowheads="1"/>
            </p:cNvSpPr>
            <p:nvPr/>
          </p:nvSpPr>
          <p:spPr bwMode="auto">
            <a:xfrm>
              <a:off x="2470" y="2297"/>
              <a:ext cx="222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Divisi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11" name="Rectangle 275"/>
            <p:cNvSpPr>
              <a:spLocks noChangeArrowheads="1"/>
            </p:cNvSpPr>
            <p:nvPr/>
          </p:nvSpPr>
          <p:spPr bwMode="auto">
            <a:xfrm>
              <a:off x="2635" y="2297"/>
              <a:ext cx="23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on of </a:t>
              </a: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12" name="Rectangle 276"/>
            <p:cNvSpPr>
              <a:spLocks noChangeArrowheads="1"/>
            </p:cNvSpPr>
            <p:nvPr/>
          </p:nvSpPr>
          <p:spPr bwMode="auto">
            <a:xfrm>
              <a:off x="2816" y="2297"/>
              <a:ext cx="9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Community Health &amp; Prevention </a:t>
              </a: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13" name="Rectangle 277"/>
            <p:cNvSpPr>
              <a:spLocks noChangeArrowheads="1"/>
            </p:cNvSpPr>
            <p:nvPr/>
          </p:nvSpPr>
          <p:spPr bwMode="auto">
            <a:xfrm>
              <a:off x="3851" y="2297"/>
              <a:ext cx="61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68214" name="Picture 27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51" y="2895"/>
              <a:ext cx="148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216" name="Picture 28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65" y="2932"/>
              <a:ext cx="145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218" name="Rectangle 282"/>
            <p:cNvSpPr>
              <a:spLocks noChangeArrowheads="1"/>
            </p:cNvSpPr>
            <p:nvPr/>
          </p:nvSpPr>
          <p:spPr bwMode="auto">
            <a:xfrm>
              <a:off x="3872" y="2915"/>
              <a:ext cx="1411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19" name="Freeform 283"/>
            <p:cNvSpPr>
              <a:spLocks noEditPoints="1"/>
            </p:cNvSpPr>
            <p:nvPr/>
          </p:nvSpPr>
          <p:spPr bwMode="auto">
            <a:xfrm>
              <a:off x="2928" y="2908"/>
              <a:ext cx="2363" cy="164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3" y="0"/>
                </a:cxn>
                <a:cxn ang="0">
                  <a:pos x="6758" y="0"/>
                </a:cxn>
                <a:cxn ang="0">
                  <a:pos x="6792" y="33"/>
                </a:cxn>
                <a:cxn ang="0">
                  <a:pos x="6792" y="813"/>
                </a:cxn>
                <a:cxn ang="0">
                  <a:pos x="6758" y="847"/>
                </a:cxn>
                <a:cxn ang="0">
                  <a:pos x="33" y="847"/>
                </a:cxn>
                <a:cxn ang="0">
                  <a:pos x="0" y="813"/>
                </a:cxn>
                <a:cxn ang="0">
                  <a:pos x="0" y="33"/>
                </a:cxn>
                <a:cxn ang="0">
                  <a:pos x="67" y="813"/>
                </a:cxn>
                <a:cxn ang="0">
                  <a:pos x="33" y="780"/>
                </a:cxn>
                <a:cxn ang="0">
                  <a:pos x="6758" y="780"/>
                </a:cxn>
                <a:cxn ang="0">
                  <a:pos x="6725" y="813"/>
                </a:cxn>
                <a:cxn ang="0">
                  <a:pos x="6725" y="33"/>
                </a:cxn>
                <a:cxn ang="0">
                  <a:pos x="6758" y="67"/>
                </a:cxn>
                <a:cxn ang="0">
                  <a:pos x="33" y="67"/>
                </a:cxn>
                <a:cxn ang="0">
                  <a:pos x="67" y="33"/>
                </a:cxn>
                <a:cxn ang="0">
                  <a:pos x="67" y="813"/>
                </a:cxn>
              </a:cxnLst>
              <a:rect l="0" t="0" r="r" b="b"/>
              <a:pathLst>
                <a:path w="6792" h="847">
                  <a:moveTo>
                    <a:pt x="0" y="33"/>
                  </a:moveTo>
                  <a:cubicBezTo>
                    <a:pt x="0" y="15"/>
                    <a:pt x="15" y="0"/>
                    <a:pt x="33" y="0"/>
                  </a:cubicBezTo>
                  <a:lnTo>
                    <a:pt x="6758" y="0"/>
                  </a:lnTo>
                  <a:cubicBezTo>
                    <a:pt x="6777" y="0"/>
                    <a:pt x="6792" y="15"/>
                    <a:pt x="6792" y="33"/>
                  </a:cubicBezTo>
                  <a:lnTo>
                    <a:pt x="6792" y="813"/>
                  </a:lnTo>
                  <a:cubicBezTo>
                    <a:pt x="6792" y="832"/>
                    <a:pt x="6777" y="847"/>
                    <a:pt x="6758" y="847"/>
                  </a:cubicBezTo>
                  <a:lnTo>
                    <a:pt x="33" y="847"/>
                  </a:lnTo>
                  <a:cubicBezTo>
                    <a:pt x="15" y="847"/>
                    <a:pt x="0" y="832"/>
                    <a:pt x="0" y="813"/>
                  </a:cubicBezTo>
                  <a:lnTo>
                    <a:pt x="0" y="33"/>
                  </a:lnTo>
                  <a:close/>
                  <a:moveTo>
                    <a:pt x="67" y="813"/>
                  </a:moveTo>
                  <a:lnTo>
                    <a:pt x="33" y="780"/>
                  </a:lnTo>
                  <a:lnTo>
                    <a:pt x="6758" y="780"/>
                  </a:lnTo>
                  <a:lnTo>
                    <a:pt x="6725" y="813"/>
                  </a:lnTo>
                  <a:lnTo>
                    <a:pt x="6725" y="33"/>
                  </a:lnTo>
                  <a:lnTo>
                    <a:pt x="6758" y="67"/>
                  </a:lnTo>
                  <a:lnTo>
                    <a:pt x="33" y="67"/>
                  </a:lnTo>
                  <a:lnTo>
                    <a:pt x="67" y="33"/>
                  </a:lnTo>
                  <a:lnTo>
                    <a:pt x="67" y="8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20" name="Rectangle 284"/>
            <p:cNvSpPr>
              <a:spLocks noChangeArrowheads="1"/>
            </p:cNvSpPr>
            <p:nvPr/>
          </p:nvSpPr>
          <p:spPr bwMode="auto">
            <a:xfrm>
              <a:off x="3930" y="2944"/>
              <a:ext cx="120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Division of Rehabilitation Services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21" name="Rectangle 285"/>
            <p:cNvSpPr>
              <a:spLocks noChangeArrowheads="1"/>
            </p:cNvSpPr>
            <p:nvPr/>
          </p:nvSpPr>
          <p:spPr bwMode="auto">
            <a:xfrm>
              <a:off x="5002" y="2944"/>
              <a:ext cx="62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22" name="Rectangle 286"/>
            <p:cNvSpPr>
              <a:spLocks noChangeArrowheads="1"/>
            </p:cNvSpPr>
            <p:nvPr/>
          </p:nvSpPr>
          <p:spPr bwMode="auto">
            <a:xfrm>
              <a:off x="5019" y="2944"/>
              <a:ext cx="62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68223" name="Picture 28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36" y="2633"/>
              <a:ext cx="14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227" name="Rectangle 291"/>
            <p:cNvSpPr>
              <a:spLocks noChangeArrowheads="1"/>
            </p:cNvSpPr>
            <p:nvPr/>
          </p:nvSpPr>
          <p:spPr bwMode="auto">
            <a:xfrm>
              <a:off x="3872" y="2647"/>
              <a:ext cx="1411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8228" name="Freeform 292"/>
            <p:cNvSpPr>
              <a:spLocks noEditPoints="1"/>
            </p:cNvSpPr>
            <p:nvPr/>
          </p:nvSpPr>
          <p:spPr bwMode="auto">
            <a:xfrm>
              <a:off x="2928" y="2640"/>
              <a:ext cx="2363" cy="19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3" y="0"/>
                </a:cxn>
                <a:cxn ang="0">
                  <a:pos x="6758" y="0"/>
                </a:cxn>
                <a:cxn ang="0">
                  <a:pos x="6792" y="33"/>
                </a:cxn>
                <a:cxn ang="0">
                  <a:pos x="6792" y="813"/>
                </a:cxn>
                <a:cxn ang="0">
                  <a:pos x="6758" y="847"/>
                </a:cxn>
                <a:cxn ang="0">
                  <a:pos x="33" y="847"/>
                </a:cxn>
                <a:cxn ang="0">
                  <a:pos x="0" y="813"/>
                </a:cxn>
                <a:cxn ang="0">
                  <a:pos x="0" y="33"/>
                </a:cxn>
                <a:cxn ang="0">
                  <a:pos x="67" y="813"/>
                </a:cxn>
                <a:cxn ang="0">
                  <a:pos x="33" y="780"/>
                </a:cxn>
                <a:cxn ang="0">
                  <a:pos x="6758" y="780"/>
                </a:cxn>
                <a:cxn ang="0">
                  <a:pos x="6725" y="813"/>
                </a:cxn>
                <a:cxn ang="0">
                  <a:pos x="6725" y="33"/>
                </a:cxn>
                <a:cxn ang="0">
                  <a:pos x="6758" y="67"/>
                </a:cxn>
                <a:cxn ang="0">
                  <a:pos x="33" y="67"/>
                </a:cxn>
                <a:cxn ang="0">
                  <a:pos x="67" y="33"/>
                </a:cxn>
                <a:cxn ang="0">
                  <a:pos x="67" y="813"/>
                </a:cxn>
              </a:cxnLst>
              <a:rect l="0" t="0" r="r" b="b"/>
              <a:pathLst>
                <a:path w="6792" h="847">
                  <a:moveTo>
                    <a:pt x="0" y="33"/>
                  </a:moveTo>
                  <a:cubicBezTo>
                    <a:pt x="0" y="15"/>
                    <a:pt x="15" y="0"/>
                    <a:pt x="33" y="0"/>
                  </a:cubicBezTo>
                  <a:lnTo>
                    <a:pt x="6758" y="0"/>
                  </a:lnTo>
                  <a:cubicBezTo>
                    <a:pt x="6777" y="0"/>
                    <a:pt x="6792" y="15"/>
                    <a:pt x="6792" y="33"/>
                  </a:cubicBezTo>
                  <a:lnTo>
                    <a:pt x="6792" y="813"/>
                  </a:lnTo>
                  <a:cubicBezTo>
                    <a:pt x="6792" y="832"/>
                    <a:pt x="6777" y="847"/>
                    <a:pt x="6758" y="847"/>
                  </a:cubicBezTo>
                  <a:lnTo>
                    <a:pt x="33" y="847"/>
                  </a:lnTo>
                  <a:cubicBezTo>
                    <a:pt x="15" y="847"/>
                    <a:pt x="0" y="832"/>
                    <a:pt x="0" y="813"/>
                  </a:cubicBezTo>
                  <a:lnTo>
                    <a:pt x="0" y="33"/>
                  </a:lnTo>
                  <a:close/>
                  <a:moveTo>
                    <a:pt x="67" y="813"/>
                  </a:moveTo>
                  <a:lnTo>
                    <a:pt x="33" y="780"/>
                  </a:lnTo>
                  <a:lnTo>
                    <a:pt x="6758" y="780"/>
                  </a:lnTo>
                  <a:lnTo>
                    <a:pt x="6725" y="813"/>
                  </a:lnTo>
                  <a:lnTo>
                    <a:pt x="6725" y="33"/>
                  </a:lnTo>
                  <a:lnTo>
                    <a:pt x="6758" y="67"/>
                  </a:lnTo>
                  <a:lnTo>
                    <a:pt x="33" y="67"/>
                  </a:lnTo>
                  <a:lnTo>
                    <a:pt x="67" y="33"/>
                  </a:lnTo>
                  <a:lnTo>
                    <a:pt x="67" y="8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29" name="Rectangle 293"/>
            <p:cNvSpPr>
              <a:spLocks noChangeArrowheads="1"/>
            </p:cNvSpPr>
            <p:nvPr/>
          </p:nvSpPr>
          <p:spPr bwMode="auto">
            <a:xfrm>
              <a:off x="3930" y="2676"/>
              <a:ext cx="113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Division of Developmental Disabilities </a:t>
              </a: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33" name="Rectangle 297"/>
            <p:cNvSpPr>
              <a:spLocks noChangeArrowheads="1"/>
            </p:cNvSpPr>
            <p:nvPr/>
          </p:nvSpPr>
          <p:spPr bwMode="auto">
            <a:xfrm>
              <a:off x="5125" y="2676"/>
              <a:ext cx="61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34" name="Rectangle 298"/>
            <p:cNvSpPr>
              <a:spLocks noChangeArrowheads="1"/>
            </p:cNvSpPr>
            <p:nvPr/>
          </p:nvSpPr>
          <p:spPr bwMode="auto">
            <a:xfrm>
              <a:off x="5142" y="2676"/>
              <a:ext cx="61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68235" name="Picture 29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51" y="3257"/>
              <a:ext cx="148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237" name="Picture 30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65" y="3294"/>
              <a:ext cx="145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238" name="Picture 30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65" y="3294"/>
              <a:ext cx="145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239" name="Rectangle 303"/>
            <p:cNvSpPr>
              <a:spLocks noChangeArrowheads="1"/>
            </p:cNvSpPr>
            <p:nvPr/>
          </p:nvSpPr>
          <p:spPr bwMode="auto">
            <a:xfrm>
              <a:off x="3872" y="3277"/>
              <a:ext cx="1411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40" name="Freeform 304"/>
            <p:cNvSpPr>
              <a:spLocks noEditPoints="1"/>
            </p:cNvSpPr>
            <p:nvPr/>
          </p:nvSpPr>
          <p:spPr bwMode="auto">
            <a:xfrm>
              <a:off x="3865" y="3271"/>
              <a:ext cx="1426" cy="169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3" y="0"/>
                </a:cxn>
                <a:cxn ang="0">
                  <a:pos x="6758" y="0"/>
                </a:cxn>
                <a:cxn ang="0">
                  <a:pos x="6792" y="33"/>
                </a:cxn>
                <a:cxn ang="0">
                  <a:pos x="6792" y="813"/>
                </a:cxn>
                <a:cxn ang="0">
                  <a:pos x="6758" y="847"/>
                </a:cxn>
                <a:cxn ang="0">
                  <a:pos x="33" y="847"/>
                </a:cxn>
                <a:cxn ang="0">
                  <a:pos x="0" y="813"/>
                </a:cxn>
                <a:cxn ang="0">
                  <a:pos x="0" y="33"/>
                </a:cxn>
                <a:cxn ang="0">
                  <a:pos x="67" y="813"/>
                </a:cxn>
                <a:cxn ang="0">
                  <a:pos x="33" y="780"/>
                </a:cxn>
                <a:cxn ang="0">
                  <a:pos x="6758" y="780"/>
                </a:cxn>
                <a:cxn ang="0">
                  <a:pos x="6725" y="813"/>
                </a:cxn>
                <a:cxn ang="0">
                  <a:pos x="6725" y="33"/>
                </a:cxn>
                <a:cxn ang="0">
                  <a:pos x="6758" y="67"/>
                </a:cxn>
                <a:cxn ang="0">
                  <a:pos x="33" y="67"/>
                </a:cxn>
                <a:cxn ang="0">
                  <a:pos x="67" y="33"/>
                </a:cxn>
                <a:cxn ang="0">
                  <a:pos x="67" y="813"/>
                </a:cxn>
              </a:cxnLst>
              <a:rect l="0" t="0" r="r" b="b"/>
              <a:pathLst>
                <a:path w="6792" h="847">
                  <a:moveTo>
                    <a:pt x="0" y="33"/>
                  </a:moveTo>
                  <a:cubicBezTo>
                    <a:pt x="0" y="15"/>
                    <a:pt x="15" y="0"/>
                    <a:pt x="33" y="0"/>
                  </a:cubicBezTo>
                  <a:lnTo>
                    <a:pt x="6758" y="0"/>
                  </a:lnTo>
                  <a:cubicBezTo>
                    <a:pt x="6777" y="0"/>
                    <a:pt x="6792" y="15"/>
                    <a:pt x="6792" y="33"/>
                  </a:cubicBezTo>
                  <a:lnTo>
                    <a:pt x="6792" y="813"/>
                  </a:lnTo>
                  <a:cubicBezTo>
                    <a:pt x="6792" y="832"/>
                    <a:pt x="6777" y="847"/>
                    <a:pt x="6758" y="847"/>
                  </a:cubicBezTo>
                  <a:lnTo>
                    <a:pt x="33" y="847"/>
                  </a:lnTo>
                  <a:cubicBezTo>
                    <a:pt x="15" y="847"/>
                    <a:pt x="0" y="832"/>
                    <a:pt x="0" y="813"/>
                  </a:cubicBezTo>
                  <a:lnTo>
                    <a:pt x="0" y="33"/>
                  </a:lnTo>
                  <a:close/>
                  <a:moveTo>
                    <a:pt x="67" y="813"/>
                  </a:moveTo>
                  <a:lnTo>
                    <a:pt x="33" y="780"/>
                  </a:lnTo>
                  <a:lnTo>
                    <a:pt x="6758" y="780"/>
                  </a:lnTo>
                  <a:lnTo>
                    <a:pt x="6725" y="813"/>
                  </a:lnTo>
                  <a:lnTo>
                    <a:pt x="6725" y="33"/>
                  </a:lnTo>
                  <a:lnTo>
                    <a:pt x="6758" y="67"/>
                  </a:lnTo>
                  <a:lnTo>
                    <a:pt x="33" y="67"/>
                  </a:lnTo>
                  <a:lnTo>
                    <a:pt x="67" y="33"/>
                  </a:lnTo>
                  <a:lnTo>
                    <a:pt x="67" y="8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242" name="Rectangle 306"/>
            <p:cNvSpPr>
              <a:spLocks noChangeArrowheads="1"/>
            </p:cNvSpPr>
            <p:nvPr/>
          </p:nvSpPr>
          <p:spPr bwMode="auto">
            <a:xfrm>
              <a:off x="3952" y="3307"/>
              <a:ext cx="121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Division of Alcohol and Substance Abuse </a:t>
              </a: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8244" name="Rectangle 308"/>
            <p:cNvSpPr>
              <a:spLocks noChangeArrowheads="1"/>
            </p:cNvSpPr>
            <p:nvPr/>
          </p:nvSpPr>
          <p:spPr bwMode="auto">
            <a:xfrm>
              <a:off x="5177" y="3308"/>
              <a:ext cx="61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68247" name="Picture 31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867" y="3502"/>
              <a:ext cx="145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255" name="Rectangle 319"/>
            <p:cNvSpPr>
              <a:spLocks noChangeArrowheads="1"/>
            </p:cNvSpPr>
            <p:nvPr/>
          </p:nvSpPr>
          <p:spPr bwMode="auto">
            <a:xfrm>
              <a:off x="4976" y="3516"/>
              <a:ext cx="62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323" name="Rectangle 322"/>
          <p:cNvSpPr/>
          <p:nvPr/>
        </p:nvSpPr>
        <p:spPr>
          <a:xfrm>
            <a:off x="4168775" y="5469733"/>
            <a:ext cx="41910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Division of Mental Health </a:t>
            </a:r>
          </a:p>
        </p:txBody>
      </p:sp>
    </p:spTree>
    <p:extLst>
      <p:ext uri="{BB962C8B-B14F-4D97-AF65-F5344CB8AC3E}">
        <p14:creationId xmlns:p14="http://schemas.microsoft.com/office/powerpoint/2010/main" val="385326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r>
              <a:rPr lang="en-US" sz="2800" b="1" dirty="0"/>
              <a:t>Safety Net and Basic Supports</a:t>
            </a:r>
            <a:r>
              <a:rPr lang="en-US" sz="2800" dirty="0"/>
              <a:t>–  Basic cash, medical, housing, food assistance and work supports to our state’s most vulnerable families</a:t>
            </a:r>
          </a:p>
          <a:p>
            <a:r>
              <a:rPr lang="en-US" sz="2800" b="1" dirty="0"/>
              <a:t>Prevention and Early Intervention </a:t>
            </a:r>
            <a:r>
              <a:rPr lang="en-US" sz="2800" dirty="0"/>
              <a:t>for Children and Youth </a:t>
            </a:r>
          </a:p>
          <a:p>
            <a:r>
              <a:rPr lang="en-US" sz="2800" b="1" dirty="0"/>
              <a:t>Community Integration and Maximum Independence </a:t>
            </a:r>
            <a:r>
              <a:rPr lang="en-US" sz="2800" dirty="0"/>
              <a:t>for Illinois residents with physical, cognitive and developmental disabilities</a:t>
            </a:r>
          </a:p>
          <a:p>
            <a:r>
              <a:rPr lang="en-US" sz="2800" b="1" dirty="0"/>
              <a:t>Resiliency and Recovery </a:t>
            </a:r>
            <a:r>
              <a:rPr lang="en-US" sz="2800" dirty="0"/>
              <a:t>for Illinois residents struggling with substance abuse and mental illness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"/>
                <a:cs typeface="Times New Roman" pitchFamily="18" charset="0"/>
              </a:rPr>
              <a:t>DHS: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00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/>
              <a:t>Performance Measures: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b="1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Division of Human Capital Development – Providing a Safety Net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27423"/>
              </p:ext>
            </p:extLst>
          </p:nvPr>
        </p:nvGraphicFramePr>
        <p:xfrm>
          <a:off x="533400" y="5867400"/>
          <a:ext cx="7315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4" imgW="4886200" imgH="704797" progId="Excel.Sheet.8">
                  <p:embed/>
                </p:oleObj>
              </mc:Choice>
              <mc:Fallback>
                <p:oleObj name="Worksheet" r:id="rId4" imgW="4886200" imgH="704797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867400"/>
                        <a:ext cx="73152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815438"/>
              </p:ext>
            </p:extLst>
          </p:nvPr>
        </p:nvGraphicFramePr>
        <p:xfrm>
          <a:off x="457200" y="1600200"/>
          <a:ext cx="8415338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6" imgW="7600995" imgH="3895681" progId="Excel.Sheet.8">
                  <p:embed/>
                </p:oleObj>
              </mc:Choice>
              <mc:Fallback>
                <p:oleObj name="Worksheet" r:id="rId6" imgW="7600995" imgH="3895681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415338" cy="389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5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Division of Human Capital Development – Providing a Safety Net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096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i="1" cap="small" dirty="0">
                <a:solidFill>
                  <a:prstClr val="black"/>
                </a:solidFill>
                <a:cs typeface="Times New Roman" pitchFamily="18" charset="0"/>
              </a:rPr>
              <a:t>Growing Demand/Decreasing Staff Levels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4609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8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Budgeting for Results: </a:t>
            </a:r>
            <a:br>
              <a:rPr lang="en-US" dirty="0"/>
            </a:br>
            <a:r>
              <a:rPr lang="en-US" dirty="0"/>
              <a:t>IDHS Implementation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629078"/>
              </p:ext>
            </p:extLst>
          </p:nvPr>
        </p:nvGraphicFramePr>
        <p:xfrm>
          <a:off x="457200" y="1447800"/>
          <a:ext cx="50292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352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Performance Based Contracting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4876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Outcome Based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Initial Assessment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2514600" y="3733800"/>
            <a:ext cx="4343400" cy="685800"/>
          </a:xfrm>
          <a:prstGeom prst="strip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>
            <a:off x="4114800" y="5105400"/>
            <a:ext cx="4343400" cy="685800"/>
          </a:xfrm>
          <a:prstGeom prst="strip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Compile Current Measurements in Program Logic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OUTPUTS </a:t>
            </a:r>
          </a:p>
          <a:p>
            <a:pPr lvl="1"/>
            <a:r>
              <a:rPr lang="en-US" dirty="0"/>
              <a:t>Who? Where? </a:t>
            </a:r>
          </a:p>
          <a:p>
            <a:pPr lvl="1"/>
            <a:r>
              <a:rPr lang="en-US" dirty="0"/>
              <a:t>What? </a:t>
            </a:r>
          </a:p>
          <a:p>
            <a:pPr lvl="1"/>
            <a:r>
              <a:rPr lang="en-US" dirty="0"/>
              <a:t>How Well?</a:t>
            </a:r>
          </a:p>
          <a:p>
            <a:r>
              <a:rPr lang="en-US" dirty="0"/>
              <a:t> OUTCOMES</a:t>
            </a:r>
          </a:p>
          <a:p>
            <a:pPr lvl="1"/>
            <a:r>
              <a:rPr lang="en-US" dirty="0"/>
              <a:t>So what?; What was the benefit to the individual or family?  </a:t>
            </a:r>
          </a:p>
          <a:p>
            <a:r>
              <a:rPr lang="en-US" dirty="0"/>
              <a:t>IMPACT </a:t>
            </a:r>
          </a:p>
          <a:p>
            <a:pPr lvl="1"/>
            <a:r>
              <a:rPr lang="en-US" dirty="0"/>
              <a:t>So what?; What was the benefit to the society, region or state?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100" dirty="0"/>
              <a:t>Compile Current Measurements </a:t>
            </a:r>
            <a:br>
              <a:rPr lang="en-US" sz="3100" dirty="0"/>
            </a:br>
            <a:r>
              <a:rPr lang="en-US" sz="2700" dirty="0">
                <a:solidFill>
                  <a:prstClr val="black"/>
                </a:solidFill>
                <a:ea typeface="+mn-ea"/>
                <a:cs typeface="+mn-cs"/>
              </a:rPr>
              <a:t>Performance Measures: </a:t>
            </a:r>
            <a:br>
              <a:rPr lang="en-US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700" dirty="0">
                <a:solidFill>
                  <a:prstClr val="black"/>
                </a:solidFill>
                <a:ea typeface="+mn-ea"/>
                <a:cs typeface="+mn-cs"/>
              </a:rPr>
              <a:t>What do we do and how well do we do it? </a:t>
            </a:r>
            <a:b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1859789"/>
              </p:ext>
            </p:extLst>
          </p:nvPr>
        </p:nvGraphicFramePr>
        <p:xfrm>
          <a:off x="533400" y="14478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61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Compile Current Measurements in Program Logic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OUTCOMES</a:t>
            </a:r>
          </a:p>
          <a:p>
            <a:pPr lvl="1"/>
            <a:r>
              <a:rPr lang="en-US" dirty="0"/>
              <a:t>So what?; What was the benefit to the individual or family? 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IMPACT </a:t>
            </a:r>
          </a:p>
          <a:p>
            <a:pPr lvl="1"/>
            <a:r>
              <a:rPr lang="en-US" dirty="0"/>
              <a:t>So what?; What was the benefit to the society, region or state?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6EC-2DBC-468C-8A3E-627CC4AC4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535D4DCCE984EB968DA31A4293F09" ma:contentTypeVersion="10" ma:contentTypeDescription="Create a new document." ma:contentTypeScope="" ma:versionID="8625903cc70902b654c20996d7e98db8">
  <xsd:schema xmlns:xsd="http://www.w3.org/2001/XMLSchema" xmlns:xs="http://www.w3.org/2001/XMLSchema" xmlns:p="http://schemas.microsoft.com/office/2006/metadata/properties" xmlns:ns1="http://schemas.microsoft.com/sharepoint/v3" xmlns:ns2="c4ef4cfd-1840-47f6-b027-be1284ee68eb" targetNamespace="http://schemas.microsoft.com/office/2006/metadata/properties" ma:root="true" ma:fieldsID="aaf88987407bae1ddebdf1c890005018" ns1:_="" ns2:_="">
    <xsd:import namespace="http://schemas.microsoft.com/sharepoint/v3"/>
    <xsd:import namespace="c4ef4cfd-1840-47f6-b027-be1284ee68e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 minOccurs="0"/>
                <xsd:element ref="ns2:Date" minOccurs="0"/>
                <xsd:element ref="ns2:Meeting_x0020_Date" minOccurs="0"/>
                <xsd:element ref="ns2:Legislative_x0020_Session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cfd-1840-47f6-b027-be1284ee68eb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nillable="true" ma:displayName="Document Category" ma:format="Dropdown" ma:internalName="Document_x0020_Category">
      <xsd:simpleType>
        <xsd:restriction base="dms:Choice">
          <xsd:enumeration value="Public Hearing Testimony"/>
          <xsd:enumeration value="BFR Related Documents"/>
          <xsd:enumeration value="BFR Letters of Support"/>
          <xsd:enumeration value="BFR Annual Commission Reports"/>
          <xsd:enumeration value="Meeting Minutes"/>
          <xsd:enumeration value="Meeting Agenda"/>
          <xsd:enumeration value="Meeting Notice"/>
          <xsd:enumeration value="Sunset Report"/>
        </xsd:restriction>
      </xsd:simpleType>
    </xsd:element>
    <xsd:element name="Date" ma:index="11" nillable="true" ma:displayName="Date" ma:format="DateOnly" ma:internalName="Date">
      <xsd:simpleType>
        <xsd:restriction base="dms:DateTime"/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Legislative_x0020_Session_x0020_Year" ma:index="15" nillable="true" ma:displayName="Legislative Session Year" ma:default="2021" ma:internalName="Legislative_x0020_Session_x0020_Yea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Document_x0020_Category xmlns="c4ef4cfd-1840-47f6-b027-be1284ee68eb">BFR Related Documents</Document_x0020_Category>
    <Date xmlns="c4ef4cfd-1840-47f6-b027-be1284ee68eb" xsi:nil="true"/>
    <Meeting_x0020_Date xmlns="c4ef4cfd-1840-47f6-b027-be1284ee68eb" xsi:nil="true"/>
    <Legislative_x0020_Session_x0020_Year xmlns="c4ef4cfd-1840-47f6-b027-be1284ee68eb">2021</Legislative_x0020_Session_x0020_Year>
  </documentManagement>
</p:properties>
</file>

<file path=customXml/itemProps1.xml><?xml version="1.0" encoding="utf-8"?>
<ds:datastoreItem xmlns:ds="http://schemas.openxmlformats.org/officeDocument/2006/customXml" ds:itemID="{A4C78F39-9083-4AA6-BBDF-AF508E61D3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E8248F-379B-480E-B68D-5B36525AE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ef4cfd-1840-47f6-b027-be1284ee6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366FB3-8E1E-4F90-97B0-C51CF0EA98FF}">
  <ds:schemaRefs>
    <ds:schemaRef ds:uri="http://schemas.microsoft.com/office/2006/metadata/properties"/>
    <ds:schemaRef ds:uri="http://schemas.microsoft.com/sharepoint/v3"/>
    <ds:schemaRef ds:uri="c4ef4cfd-1840-47f6-b027-be1284ee68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601</Words>
  <Application>Microsoft Office PowerPoint</Application>
  <PresentationFormat>On-screen Show (4:3)</PresentationFormat>
  <Paragraphs>207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Helvetica</vt:lpstr>
      <vt:lpstr>Palatino</vt:lpstr>
      <vt:lpstr>Times New Roman</vt:lpstr>
      <vt:lpstr>1_Office Theme</vt:lpstr>
      <vt:lpstr>Office Theme</vt:lpstr>
      <vt:lpstr>2_Office Theme</vt:lpstr>
      <vt:lpstr>3_Office Theme</vt:lpstr>
      <vt:lpstr>4_Office Theme</vt:lpstr>
      <vt:lpstr>Worksheet</vt:lpstr>
      <vt:lpstr>State of Illinois Illinois Department of Human Services</vt:lpstr>
      <vt:lpstr>DHS: Towards an Integrated Framework</vt:lpstr>
      <vt:lpstr>PowerPoint Presentation</vt:lpstr>
      <vt:lpstr>PowerPoint Presentation</vt:lpstr>
      <vt:lpstr>PowerPoint Presentation</vt:lpstr>
      <vt:lpstr>Budgeting for Results:  IDHS Implementation</vt:lpstr>
      <vt:lpstr>Compile Current Measurements in Program Logic Format</vt:lpstr>
      <vt:lpstr>Compile Current Measurements  Performance Measures:  What do we do and how well do we do it?  </vt:lpstr>
      <vt:lpstr>Compile Current Measurements in Program Logic Format</vt:lpstr>
      <vt:lpstr>Compile Current Measurements in Program Logic Format</vt:lpstr>
      <vt:lpstr>Budgeting for Results:  IDHS Implementation</vt:lpstr>
      <vt:lpstr>Division of Alcohol and Substance Abuse – PBC Dashboard Sample Page</vt:lpstr>
      <vt:lpstr>Review and Refine Measurements</vt:lpstr>
      <vt:lpstr>Budgeting for Results:  IDHS Implementation</vt:lpstr>
      <vt:lpstr>Linking Investments &amp; Outcomes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Human Services Presentation</dc:title>
  <dc:creator>Owner</dc:creator>
  <cp:lastModifiedBy>Dampetla Ediga Sasidhar Gowd</cp:lastModifiedBy>
  <cp:revision>14</cp:revision>
  <dcterms:created xsi:type="dcterms:W3CDTF">2011-09-07T12:00:38Z</dcterms:created>
  <dcterms:modified xsi:type="dcterms:W3CDTF">2022-06-08T05:55:09Z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0x01010043D535D4DCCE984EB968DA31A4293F09</vt:lpwstr>
  </property>
  <property fmtid="{D5CDD505-2E9C-101B-9397-08002B2CF9AE}" pid="3" name="Order">
    <vt:r8>11800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